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2AE22-2107-47B0-A229-1DAA0A811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072E0-FC66-4C09-9F6E-4C8EB80CA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A7191-9F0B-401E-9ADA-E8E405DD1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4AE45-7636-44A4-996E-9AFD63FA5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CA1BC8-F4FD-47DD-AC70-C16CAE034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B9F2B2-8CDC-4AE9-82D7-1C2D77F25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5B914D-31FE-44A4-B460-D04842CFF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9E686-A74D-495B-BB7B-498BE62C4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FCBEC-2422-4FC6-ABCF-ACE28D83F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E9760-C645-48DF-B09B-E16B56736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3B220-491B-4ED0-867B-6CC23D008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2003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危重患者护理评估技术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危重患者的特征与护理需求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评估工具与量表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评估实施与注意事项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9083" b="19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危重患者护理评估技术是护理工作中一项重要的技能，它涉及到对患者的病情状况、生理功能、认知情况、心理状态和社会支持等方面的全面评估。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通过评估，护士可以了解患者的病情变化和治疗效果，为制定个性化的护理计划提供依据，同时还可以及时发现潜在的风险和问题，采取相应的干预措施，以保障患者的安全和健康。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评估是制定护理计划的基础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通过对患者的全面评估，护士可以了解患者的病情状况和需求，从而制定出个性化的护理计划，为患者提供更加精准的护理服务。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评估是保障患者安全的必要手段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通过及时的评估和监测，护士可以及时发现患者的病情变化和潜在风险，采取相应的干预措施，以避免或减轻患者的痛苦和不良后果。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评估是提高护理质量的必要条件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通过评估和反馈，护士可以不断改进和完善护理工作，提高护理质量和服务水平，为患者提供更加优质的护理服务。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危重患者的特征与护理需求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危重患者是指病情严重、随时可能发生生命危险的患者。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危重患者通常表现出生命体征不稳定、病情复杂多变、需要紧急处理等特点。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危重患者的定义与特征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关注患者的心理状态，提供心理支持与疏导，减轻焦虑和恐惧情绪。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营养与代谢支持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根据患者的营养需求，提供适当的营养支持，如鼻饲、静脉营养等。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循环支持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维持患者正常的血液循环，保证组织灌注，根据病情调整输液量及速度。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密切监测患者的体温、心率、呼吸、血压等生命体征，及时发现异常情况并处理。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维持呼吸道通畅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确保患者呼吸道畅通，及时吸痰、给氧，必要时行气管插管或机械通气。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危重患者的护理需求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包括心率、呼吸、血压、体温等指标的监测，以评估患者的生理状态和病情变化。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通过疼痛评分量表等工具，评估患者的疼痛程度，以便采取相应的疼痛管理措施。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通过评估患者的体重、饮食状况、生化指标等，判断患者的营养状况，制定相应的营养支持计划。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8" b="33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心理状况评估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情绪状态评估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通过观察患者的表情、言语、行为等，判断患者的情绪状态，如焦虑、抑郁等，以便采取相应的心理干预措施。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认知功能评估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通过评估患者的记忆力、注意力、语言能力等，判断患者的认知功能状况，以便制定相应的认知康复计划。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睡眠质量评估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通过评估患者的睡眠状况、睡眠障碍等，判断患者的睡眠质量，以便采取相应的睡眠改善措施。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了解患者的家庭成员组成、家庭关系等，评估患者家庭支持状况，以便制定相应的家庭护理计划。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了解患者的人际关系、社交网络等，评估患者社会关系状况，以便制定相应的社会支持措施。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社会关系状况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了解患者的经济状况、医疗费用承担能力等，评估患者经济支持状况，以便制定相应的经济援助计划。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经济支持状况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社会支持状况评估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https://d.book118.com/036020034013010104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2024-09-29T14:52:22.025</cp:lastPrinted>
  <dcterms:created xsi:type="dcterms:W3CDTF">2024-09-29T06:52:22Z</dcterms:created>
  <dcterms:modified xsi:type="dcterms:W3CDTF">2024-09-29T06:52:24Z</dcterms:modified>
</cp:coreProperties>
</file>