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B6DDE4-1A66-4E56-88D9-8AEE6CA2B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CD3A0F-DFE3-4C7C-B15B-3E50038C9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83CA9F-F011-4F0F-A217-3960AEB65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85223F-A657-46B7-9BF7-83808C4A0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B3A816-F28F-42BC-8146-B325CC960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7F36ED-E1EA-4311-9163-BDF59C24E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6AD9CF-AB01-452E-A53D-8D3C79CCD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96B012-A1B2-4B0B-836C-179DEE878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69FD6B-3DDF-423B-9342-0FF5364EA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CD5792-C362-490E-A633-8CFC8EC03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996754-914D-4A40-86D1-3ABAFC77F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020233205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个人目标的实现年个人年终总结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目标设定与回顾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目标实现情况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年度总结与反思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目标实现过程中的反思与改进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年度总结的感悟与启示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目标设定与回顾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根据个人职业规划、生活期望和自身能力，明确个人发展目标。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个人发展需求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资源与能力评估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结合行业趋势、市场需求和竞争状况，制定具有可行性的目标。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充分评估个人所拥有的资源和能力，确保目标设定合理且可实现。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目标设定的背景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清晰、具体地定义个人目标，包括时间节点、完成标准等。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为实现目标制定详细的实施计划，包括任务分解、时间安排和资源分配等。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根据实际情况及时调整和优化计划，确保目标的顺利实现。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调整与优化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目标设定的过程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评估个人目标完成情况，包括已完成目标、未完成目标和原因分析。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目标完成情况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展示个人在实现目标过程中所取得的成果和成绩，如工作业绩、技能提升等。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成果展示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对目标实现过程进行反思，总结经验教训，为未来制定更合理的目标提供借鉴。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反思与改进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目标设定的结果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目标实现情况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目标实现的过程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制定明确计划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在年初，我制定了详细的个人目标，包括工作、学习、健康和社交方面的目标。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时间管理与优先级设定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我根据目标的重要性和紧急性，合理安排时间，确保按计划进行。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持续跟踪与调整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在实施过程中，我定期检查进度，根据实际情况调整计划，确保目标的实现。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目标实现的成果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完成了年度工作任务，获得了优秀员工奖。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通过自学和参加培训，提高了专业技能，取得了相关证书。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坚持锻炼，体重减轻了10斤，身体各项指标正常。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结识了更多志同道合的朋友，拓展了人际关系。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工作成果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学习成果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健康成果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工作挑战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外部因素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目标实现中的困难与挑战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96" r="1669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工作中遇到了一些困难，需要不断学习和提高自己的能力。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有时时间安排不够合理，导致一些任务无法按时完成。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在面对压力和困难时，有时会出现情绪波动，需要加强情绪管理。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如经济环境、政策变化等外部因素，对个人目标的实现产生了一定影响。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年度总结与反思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https://d.book118.com/036020233205010032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2024-09-01T00:43:20.998</cp:lastPrinted>
  <dcterms:created xsi:type="dcterms:W3CDTF">2024-08-31T16:43:21Z</dcterms:created>
  <dcterms:modified xsi:type="dcterms:W3CDTF">2024-08-31T16:43:23Z</dcterms:modified>
</cp:coreProperties>
</file>