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300.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7</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image" Target="../media/image2.png" /><Relationship Id="rId5" Type="http://schemas.openxmlformats.org/officeDocument/2006/relationships/image" Target="../media/image3.svg"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7BD8C6-7DD3-42F5-A0FF-1EF833F31C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0D8874-041F-4EA9-90D0-94B377267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7BE5A0-86E0-4251-AB8E-F7B71646BB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FD5D07-B159-492A-BC8C-50ADCC02AF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0FA278-2C55-49EE-97CD-3A783C9529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5996AF-6450-42C4-8E05-40618EA0B7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F9EB07-27E0-4CB7-9358-F15BF3E071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46F7FE-596F-4A9C-8C81-0D1A18911E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26BE7C-2156-4EE6-AECB-4B284D94D5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9F4C6C-98AB-4662-AA2C-A921DC13F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6B6A34-9BCA-438C-BD4E-679CD17F3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24"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9" name="署名"/>
          <p:cNvSpPr txBox="1">
            <a:spLocks noGrp="1"/>
          </p:cNvSpPr>
          <p:nvPr>
            <p:ph type="body" idx="3" hasCustomPrompt="1"/>
            <p:custDataLst>
              <p:tags r:id="rId4"/>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8" name="标题"/>
          <p:cNvSpPr txBox="1">
            <a:spLocks noGrp="1"/>
          </p:cNvSpPr>
          <p:nvPr>
            <p:ph type="title" idx="2" hasCustomPrompt="1"/>
            <p:custDataLst>
              <p:tags r:id="rId5"/>
            </p:custDataLst>
          </p:nvPr>
        </p:nvSpPr>
        <p:spPr>
          <a:xfrm>
            <a:off x="904875" y="2458720"/>
            <a:ext cx="7571105" cy="1189990"/>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正文"/>
          <p:cNvSpPr txBox="1">
            <a:spLocks noGrp="1"/>
          </p:cNvSpPr>
          <p:nvPr>
            <p:ph type="body" idx="1" hasCustomPrompt="1"/>
            <p:custDataLst>
              <p:tags r:id="rId6"/>
            </p:custDataLst>
          </p:nvPr>
        </p:nvSpPr>
        <p:spPr>
          <a:xfrm>
            <a:off x="904875" y="1689735"/>
            <a:ext cx="7571105" cy="638175"/>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PA-图片 4"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9" name="PA-正文"/>
          <p:cNvSpPr txBox="1">
            <a:spLocks noGrp="1"/>
          </p:cNvSpPr>
          <p:nvPr>
            <p:ph idx="3"/>
            <p:custDataLst>
              <p:tags r:id="rId3"/>
            </p:custDataLst>
          </p:nvPr>
        </p:nvSpPr>
        <p:spPr>
          <a:xfrm>
            <a:off x="608330" y="1221740"/>
            <a:ext cx="10968990" cy="50279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Heavy" panose="00000a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8" name="PA-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accent1"/>
                </a:solidFill>
                <a:latin typeface="+mj-lt"/>
                <a:ea typeface="+mj-ea"/>
                <a:cs typeface="MiSans Heavy" panose="00000a00000000000000" charset="-122"/>
                <a:sym typeface="+mn-ea"/>
              </a:defRPr>
            </a:lvl1pPr>
          </a:lstStyle>
          <a:p>
            <a:pPr lvl="0" algn="l">
              <a:buClrTx/>
              <a:buSzTx/>
              <a:buFontTx/>
            </a:pPr>
            <a:r>
              <a:rPr>
                <a:sym typeface="+mn-ea"/>
              </a:rPr>
              <a:t>单击此处编辑母版标题样式</a:t>
            </a:r>
            <a:endParaRPr>
              <a:sym typeface="+mn-ea"/>
            </a:endParaRPr>
          </a:p>
        </p:txBody>
      </p:sp>
      <p:sp>
        <p:nvSpPr>
          <p:cNvPr id="7" name="PA-矩形 1"/>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37" name="图片 3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2" hasCustomPrompt="1"/>
            <p:custDataLst>
              <p:tags r:id="rId3"/>
            </p:custDataLst>
          </p:nvPr>
        </p:nvSpPr>
        <p:spPr>
          <a:xfrm>
            <a:off x="798830" y="523875"/>
            <a:ext cx="1866265" cy="342900"/>
          </a:xfrm>
          <a:prstGeom prst="rect">
            <a:avLst/>
          </a:prstGeom>
          <a:noFill/>
        </p:spPr>
        <p:txBody>
          <a:bodyPr vert="horz" wrap="square" lIns="107950" tIns="0" rIns="91440" bIns="0" rtlCol="0" anchor="b" anchorCtr="0">
            <a:normAutofit/>
          </a:bodyPr>
          <a:lstStyle>
            <a:lvl1pPr marL="0" marR="0" lvl="0" algn="l" defTabSz="914400" rtl="0" eaLnBrk="1" fontAlgn="auto" latinLnBrk="0" hangingPunct="1">
              <a:lnSpc>
                <a:spcPct val="100000"/>
              </a:lnSpc>
              <a:buClrTx/>
              <a:buSzTx/>
              <a:buFontTx/>
              <a:buNone/>
              <a:defRPr kumimoji="0" lang="en-US" altLang="zh-CN" sz="18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单击编辑副标题</a:t>
            </a:r>
            <a:endParaRPr>
              <a:sym typeface="+mn-ea"/>
            </a:endParaRPr>
          </a:p>
        </p:txBody>
      </p:sp>
      <p:sp>
        <p:nvSpPr>
          <p:cNvPr id="6" name="标题"/>
          <p:cNvSpPr txBox="1">
            <a:spLocks noGrp="1"/>
          </p:cNvSpPr>
          <p:nvPr>
            <p:ph type="title" idx="1" hasCustomPrompt="1"/>
            <p:custDataLst>
              <p:tags r:id="rId4"/>
            </p:custDataLst>
          </p:nvPr>
        </p:nvSpPr>
        <p:spPr>
          <a:xfrm>
            <a:off x="798830" y="866775"/>
            <a:ext cx="1866265" cy="105981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defRPr>
            </a:lvl1pPr>
          </a:lstStyle>
          <a:p>
            <a:pPr lvl="0"/>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24" name="图片 23"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633716" y="13469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pic>
        <p:nvPicPr>
          <p:cNvPr id="53" name="图形 52"/>
          <p:cNvPicPr>
            <a:picLocks noChangeAspect="1"/>
          </p:cNvPicPr>
          <p:nvPr>
            <p:custDataLst>
              <p:tags r:id="rId6"/>
            </p:custDataLst>
          </p:nvPr>
        </p:nvPicPr>
        <p:blipFill>
          <a:blip r:embed="rId4">
            <a:extLst>
              <a:ext uri="{96DAC541-7B7A-43D3-8B79-37D633B846F1}">
                <asvg:svgBlip xmlns:asvg="http://schemas.microsoft.com/office/drawing/2016/SVG/main" r:embed="rId5"/>
              </a:ext>
              <a:ext uri="{28A0092B-C50C-407E-A947-70E740481C1C}">
                <a14:useLocalDpi xmlns:a14="http://schemas.microsoft.com/office/drawing/2010/main" val="0"/>
              </a:ext>
            </a:extLst>
          </a:blip>
          <a:stretch>
            <a:fillRect/>
          </a:stretch>
        </p:blipFill>
        <p:spPr>
          <a:xfrm>
            <a:off x="11308915" y="6143342"/>
            <a:ext cx="187891" cy="187891"/>
          </a:xfrm>
          <a:prstGeom prst="rect">
            <a:avLst/>
          </a:prstGeom>
        </p:spPr>
      </p:pic>
      <p:cxnSp>
        <p:nvCxnSpPr>
          <p:cNvPr id="9" name="直接连接符 8"/>
          <p:cNvCxnSpPr/>
          <p:nvPr>
            <p:custDataLst>
              <p:tags r:id="rId7"/>
            </p:custDataLst>
          </p:nvPr>
        </p:nvCxnSpPr>
        <p:spPr>
          <a:xfrm>
            <a:off x="857760" y="4520059"/>
            <a:ext cx="576901"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节编号"/>
          <p:cNvSpPr txBox="1">
            <a:spLocks noGrp="1"/>
          </p:cNvSpPr>
          <p:nvPr>
            <p:ph type="body" idx="2" hasCustomPrompt="1"/>
            <p:custDataLst>
              <p:tags r:id="rId8"/>
            </p:custDataLst>
          </p:nvPr>
        </p:nvSpPr>
        <p:spPr>
          <a:xfrm>
            <a:off x="857885" y="1802130"/>
            <a:ext cx="6318885" cy="52197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32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编辑节编号</a:t>
            </a:r>
            <a:endParaRPr>
              <a:sym typeface="+mn-ea"/>
            </a:endParaRPr>
          </a:p>
        </p:txBody>
      </p:sp>
      <p:sp>
        <p:nvSpPr>
          <p:cNvPr id="7" name="标题"/>
          <p:cNvSpPr txBox="1">
            <a:spLocks noGrp="1"/>
          </p:cNvSpPr>
          <p:nvPr>
            <p:ph type="title" idx="1" hasCustomPrompt="1"/>
            <p:custDataLst>
              <p:tags r:id="rId9"/>
            </p:custDataLst>
          </p:nvPr>
        </p:nvSpPr>
        <p:spPr>
          <a:xfrm>
            <a:off x="857250" y="2505075"/>
            <a:ext cx="6318885" cy="1572895"/>
          </a:xfrm>
          <a:prstGeom prst="rect">
            <a:avLst/>
          </a:prstGeom>
          <a:noFill/>
        </p:spPr>
        <p:txBody>
          <a:bodyPr vert="horz" wrap="square" lIns="0" tIns="0" rIns="0" bIns="0" rtlCol="0" anchor="t" anchorCtr="0">
            <a:no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2" name="图片 11"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1" name="标题"/>
          <p:cNvSpPr txBox="1">
            <a:spLocks noGrp="1"/>
          </p:cNvSpPr>
          <p:nvPr>
            <p:ph type="title" idx="4"/>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0" name="矩形 9"/>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正文"/>
          <p:cNvSpPr txBox="1">
            <a:spLocks noGrp="1"/>
          </p:cNvSpPr>
          <p:nvPr>
            <p:ph idx="2"/>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正文"/>
          <p:cNvSpPr txBox="1">
            <a:spLocks noGrp="1"/>
          </p:cNvSpPr>
          <p:nvPr>
            <p:ph idx="1"/>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5"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16" name="图片 15"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5" name="标题"/>
          <p:cNvSpPr txBox="1">
            <a:spLocks noGrp="1"/>
          </p:cNvSpPr>
          <p:nvPr>
            <p:ph type="title" idx="6"/>
            <p:custDataLst>
              <p:tags r:id="rId3"/>
            </p:custDataLst>
          </p:nvPr>
        </p:nvSpPr>
        <p:spPr>
          <a:xfrm>
            <a:off x="6235065"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4" name="标题"/>
          <p:cNvSpPr txBox="1">
            <a:spLocks noGrp="1"/>
          </p:cNvSpPr>
          <p:nvPr>
            <p:ph type="title" idx="5"/>
            <p:custDataLst>
              <p:tags r:id="rId4"/>
            </p:custDataLst>
          </p:nvPr>
        </p:nvSpPr>
        <p:spPr>
          <a:xfrm>
            <a:off x="608330"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3" name="标题"/>
          <p:cNvSpPr txBox="1">
            <a:spLocks noGrp="1"/>
          </p:cNvSpPr>
          <p:nvPr>
            <p:ph type="title" idx="4"/>
            <p:custDataLst>
              <p:tags r:id="rId5"/>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2" name="矩形 11"/>
          <p:cNvSpPr/>
          <p:nvPr>
            <p:custDataLst>
              <p:tags r:id="rId6"/>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正文"/>
          <p:cNvSpPr txBox="1">
            <a:spLocks noGrp="1"/>
          </p:cNvSpPr>
          <p:nvPr>
            <p:ph idx="2"/>
            <p:custDataLst>
              <p:tags r:id="rId7"/>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 name="正文"/>
          <p:cNvSpPr txBox="1">
            <a:spLocks noGrp="1"/>
          </p:cNvSpPr>
          <p:nvPr>
            <p:ph idx="1"/>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7"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6" name="标题"/>
          <p:cNvSpPr txBox="1">
            <a:spLocks noGrp="1"/>
          </p:cNvSpPr>
          <p:nvPr>
            <p:ph type="title" idx="2"/>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2" name="日期占位符 1"/>
          <p:cNvSpPr>
            <a:spLocks noGrp="1"/>
          </p:cNvSpPr>
          <p:nvPr>
            <p:ph type="dt" sz="half" idx="10"/>
            <p:custDataLst>
              <p:tags r:id="rId3"/>
            </p:custDataLst>
          </p:nvPr>
        </p:nvSpPr>
        <p:spPr/>
        <p:txBody>
          <a:body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9" name="图片 8"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3" hasCustomPrompt="1"/>
            <p:custDataLst>
              <p:tags r:id="rId3"/>
            </p:custDataLst>
          </p:nvPr>
        </p:nvSpPr>
        <p:spPr>
          <a:xfrm>
            <a:off x="869315" y="1195705"/>
            <a:ext cx="10707370" cy="4254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300" normalizeH="0" baseline="0" noProof="1">
                <a:solidFill>
                  <a:schemeClr val="tx1">
                    <a:lumMod val="75000"/>
                    <a:lumOff val="25000"/>
                  </a:schemeClr>
                </a:solidFill>
                <a:latin typeface="+mj-ea"/>
                <a:ea typeface="+mj-ea"/>
                <a:cs typeface="MiSans Heavy" panose="00000a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5"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096111"/>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4"/>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8" name="标题"/>
          <p:cNvSpPr txBox="1">
            <a:spLocks noGrp="1"/>
          </p:cNvSpPr>
          <p:nvPr>
            <p:ph type="title" idx="2" hasCustomPrompt="1"/>
            <p:custDataLst>
              <p:tags r:id="rId5"/>
            </p:custDataLst>
          </p:nvPr>
        </p:nvSpPr>
        <p:spPr>
          <a:xfrm>
            <a:off x="904875" y="1714500"/>
            <a:ext cx="7571105" cy="193421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6"/>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slideLayout" Target="../slideLayouts/slideLayout13.xml" /><Relationship Id="rId20" Type="http://schemas.openxmlformats.org/officeDocument/2006/relationships/tags" Target="../tags/tag8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13"/>
            </p:custDataLst>
          </p:nvPr>
        </p:nvPicPr>
        <p:blipFill>
          <a:blip r:embed="rId12">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8" name="矩形 7"/>
          <p:cNvSpPr/>
          <p:nvPr>
            <p:custDataLst>
              <p:tags r:id="rId1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1"/>
            <p:custDataLst>
              <p:tags r:id="rId18"/>
            </p:custDataLst>
          </p:nvPr>
        </p:nvSpPr>
        <p:spPr>
          <a:xfrm>
            <a:off x="869314" y="1333850"/>
            <a:ext cx="10708006" cy="4843113"/>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9" name="标题占位符 8"/>
          <p:cNvSpPr>
            <a:spLocks noGrp="1"/>
          </p:cNvSpPr>
          <p:nvPr>
            <p:ph type="title"/>
            <p:custDataLst>
              <p:tags r:id="rId19"/>
            </p:custDataLst>
          </p:nvPr>
        </p:nvSpPr>
        <p:spPr>
          <a:xfrm>
            <a:off x="869313" y="478972"/>
            <a:ext cx="10744201" cy="675492"/>
          </a:xfrm>
          <a:prstGeom prst="rect">
            <a:avLst/>
          </a:prstGeom>
          <a:noFill/>
        </p:spPr>
        <p:txBody>
          <a:bodyPr vert="horz" wrap="square" lIns="91440" tIns="0" rIns="91440" bIns="0" rtlCol="0" anchor="b" anchorCtr="0">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20"/>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lumMod val="75000"/>
              <a:lumOff val="25000"/>
            </a:schemeClr>
          </a:solidFill>
          <a:uFillTx/>
          <a:latin typeface="+mn-ea"/>
          <a:ea typeface="+mn-ea"/>
          <a:cs typeface="+mn-cs"/>
          <a:sym typeface="+mn-ea"/>
        </a:defRPr>
      </a:lvl1pPr>
      <a:lvl2pPr marL="6858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2pPr>
      <a:lvl3pPr marL="11430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3pPr>
      <a:lvl4pPr marL="16002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4pPr>
      <a:lvl5pPr marL="20574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8.xml" /><Relationship Id="rId11" Type="http://schemas.openxmlformats.org/officeDocument/2006/relationships/tags" Target="../tags/tag99.xml" /><Relationship Id="rId12" Type="http://schemas.openxmlformats.org/officeDocument/2006/relationships/tags" Target="../tags/tag100.xml" /><Relationship Id="rId13" Type="http://schemas.openxmlformats.org/officeDocument/2006/relationships/tags" Target="../tags/tag101.xml" /><Relationship Id="rId14" Type="http://schemas.openxmlformats.org/officeDocument/2006/relationships/tags" Target="../tags/tag102.xml" /><Relationship Id="rId15" Type="http://schemas.openxmlformats.org/officeDocument/2006/relationships/tags" Target="../tags/tag103.xml" /><Relationship Id="rId16" Type="http://schemas.openxmlformats.org/officeDocument/2006/relationships/tags" Target="../tags/tag104.xml" /><Relationship Id="rId17" Type="http://schemas.openxmlformats.org/officeDocument/2006/relationships/tags" Target="../tags/tag105.xml" /><Relationship Id="rId18" Type="http://schemas.openxmlformats.org/officeDocument/2006/relationships/tags" Target="../tags/tag106.xml" /><Relationship Id="rId19" Type="http://schemas.openxmlformats.org/officeDocument/2006/relationships/tags" Target="../tags/tag107.xml" /><Relationship Id="rId2" Type="http://schemas.openxmlformats.org/officeDocument/2006/relationships/notesSlide" Target="../notesSlides/notesSlide2.xml" /><Relationship Id="rId20" Type="http://schemas.openxmlformats.org/officeDocument/2006/relationships/tags" Target="../tags/tag108.xml" /><Relationship Id="rId21" Type="http://schemas.openxmlformats.org/officeDocument/2006/relationships/tags" Target="../tags/tag109.xml" /><Relationship Id="rId22" Type="http://schemas.openxmlformats.org/officeDocument/2006/relationships/tags" Target="../tags/tag110.xml" /><Relationship Id="rId23" Type="http://schemas.openxmlformats.org/officeDocument/2006/relationships/tags" Target="../tags/tag111.xml" /><Relationship Id="rId24" Type="http://schemas.openxmlformats.org/officeDocument/2006/relationships/tags" Target="../tags/tag112.xml" /><Relationship Id="rId25" Type="http://schemas.openxmlformats.org/officeDocument/2006/relationships/tags" Target="../tags/tag113.xml" /><Relationship Id="rId26" Type="http://schemas.openxmlformats.org/officeDocument/2006/relationships/tags" Target="../tags/tag114.xml" /><Relationship Id="rId27" Type="http://schemas.openxmlformats.org/officeDocument/2006/relationships/tags" Target="../tags/tag115.xml" /><Relationship Id="rId28" Type="http://schemas.openxmlformats.org/officeDocument/2006/relationships/tags" Target="../tags/tag116.xml" /><Relationship Id="rId29" Type="http://schemas.openxmlformats.org/officeDocument/2006/relationships/tags" Target="../tags/tag117.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14" Type="http://schemas.openxmlformats.org/officeDocument/2006/relationships/tags" Target="../tags/tag146.xml" /><Relationship Id="rId15" Type="http://schemas.openxmlformats.org/officeDocument/2006/relationships/tags" Target="../tags/tag147.xml" /><Relationship Id="rId16" Type="http://schemas.openxmlformats.org/officeDocument/2006/relationships/tags" Target="../tags/tag148.xml" /><Relationship Id="rId17" Type="http://schemas.openxmlformats.org/officeDocument/2006/relationships/tags" Target="../tags/tag149.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8.xml" /><Relationship Id="rId11" Type="http://schemas.openxmlformats.org/officeDocument/2006/relationships/tags" Target="../tags/tag159.xml" /><Relationship Id="rId12" Type="http://schemas.openxmlformats.org/officeDocument/2006/relationships/tags" Target="../tags/tag160.xml" /><Relationship Id="rId13" Type="http://schemas.openxmlformats.org/officeDocument/2006/relationships/tags" Target="../tags/tag161.xml" /><Relationship Id="rId14" Type="http://schemas.openxmlformats.org/officeDocument/2006/relationships/tags" Target="../tags/tag162.xml" /><Relationship Id="rId15" Type="http://schemas.openxmlformats.org/officeDocument/2006/relationships/tags" Target="../tags/tag163.xml" /><Relationship Id="rId16" Type="http://schemas.openxmlformats.org/officeDocument/2006/relationships/tags" Target="../tags/tag164.xml" /><Relationship Id="rId17" Type="http://schemas.openxmlformats.org/officeDocument/2006/relationships/tags" Target="../tags/tag165.xml" /><Relationship Id="rId18" Type="http://schemas.openxmlformats.org/officeDocument/2006/relationships/tags" Target="../tags/tag166.xml" /><Relationship Id="rId19" Type="http://schemas.openxmlformats.org/officeDocument/2006/relationships/tags" Target="../tags/tag167.xml" /><Relationship Id="rId2" Type="http://schemas.openxmlformats.org/officeDocument/2006/relationships/tags" Target="../tags/tag150.xml" /><Relationship Id="rId20" Type="http://schemas.openxmlformats.org/officeDocument/2006/relationships/tags" Target="../tags/tag168.xml" /><Relationship Id="rId21" Type="http://schemas.openxmlformats.org/officeDocument/2006/relationships/tags" Target="../tags/tag169.xml" /><Relationship Id="rId22" Type="http://schemas.openxmlformats.org/officeDocument/2006/relationships/tags" Target="../tags/tag170.xml" /><Relationship Id="rId23" Type="http://schemas.openxmlformats.org/officeDocument/2006/relationships/tags" Target="../tags/tag171.xml" /><Relationship Id="rId24" Type="http://schemas.openxmlformats.org/officeDocument/2006/relationships/tags" Target="../tags/tag172.xml" /><Relationship Id="rId25" Type="http://schemas.openxmlformats.org/officeDocument/2006/relationships/tags" Target="../tags/tag173.xml" /><Relationship Id="rId26" Type="http://schemas.openxmlformats.org/officeDocument/2006/relationships/tags" Target="../tags/tag174.xml" /><Relationship Id="rId27" Type="http://schemas.openxmlformats.org/officeDocument/2006/relationships/tags" Target="../tags/tag175.xml" /><Relationship Id="rId28" Type="http://schemas.openxmlformats.org/officeDocument/2006/relationships/tags" Target="../tags/tag176.xml" /><Relationship Id="rId29" Type="http://schemas.openxmlformats.org/officeDocument/2006/relationships/tags" Target="../tags/tag177.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tags" Target="../tags/tag15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14" Type="http://schemas.openxmlformats.org/officeDocument/2006/relationships/tags" Target="../tags/tag193.xml" /><Relationship Id="rId15" Type="http://schemas.openxmlformats.org/officeDocument/2006/relationships/tags" Target="../tags/tag194.xml" /><Relationship Id="rId16" Type="http://schemas.openxmlformats.org/officeDocument/2006/relationships/tags" Target="../tags/tag195.xml" /><Relationship Id="rId17" Type="http://schemas.openxmlformats.org/officeDocument/2006/relationships/tags" Target="../tags/tag196.xml" /><Relationship Id="rId18" Type="http://schemas.openxmlformats.org/officeDocument/2006/relationships/tags" Target="../tags/tag197.xml" /><Relationship Id="rId19" Type="http://schemas.openxmlformats.org/officeDocument/2006/relationships/tags" Target="../tags/tag198.xml" /><Relationship Id="rId2" Type="http://schemas.openxmlformats.org/officeDocument/2006/relationships/tags" Target="../tags/tag181.xml" /><Relationship Id="rId20" Type="http://schemas.openxmlformats.org/officeDocument/2006/relationships/tags" Target="../tags/tag199.xml" /><Relationship Id="rId21" Type="http://schemas.openxmlformats.org/officeDocument/2006/relationships/tags" Target="../tags/tag200.xml" /><Relationship Id="rId22" Type="http://schemas.openxmlformats.org/officeDocument/2006/relationships/tags" Target="../tags/tag201.xml" /><Relationship Id="rId23" Type="http://schemas.openxmlformats.org/officeDocument/2006/relationships/tags" Target="../tags/tag202.xml" /><Relationship Id="rId24" Type="http://schemas.openxmlformats.org/officeDocument/2006/relationships/tags" Target="../tags/tag203.xml" /><Relationship Id="rId25" Type="http://schemas.openxmlformats.org/officeDocument/2006/relationships/tags" Target="../tags/tag204.xml" /><Relationship Id="rId26" Type="http://schemas.openxmlformats.org/officeDocument/2006/relationships/tags" Target="../tags/tag205.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17" Type="http://schemas.openxmlformats.org/officeDocument/2006/relationships/tags" Target="../tags/tag221.xml" /><Relationship Id="rId18" Type="http://schemas.openxmlformats.org/officeDocument/2006/relationships/tags" Target="../tags/tag222.xml" /><Relationship Id="rId19" Type="http://schemas.openxmlformats.org/officeDocument/2006/relationships/tags" Target="../tags/tag223.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tags" Target="../tags/tag246.xml" /><Relationship Id="rId13" Type="http://schemas.openxmlformats.org/officeDocument/2006/relationships/tags" Target="../tags/tag247.xml" /><Relationship Id="rId14" Type="http://schemas.openxmlformats.org/officeDocument/2006/relationships/tags" Target="../tags/tag248.xml" /><Relationship Id="rId15" Type="http://schemas.openxmlformats.org/officeDocument/2006/relationships/tags" Target="../tags/tag249.xml" /><Relationship Id="rId16" Type="http://schemas.openxmlformats.org/officeDocument/2006/relationships/tags" Target="../tags/tag250.xml" /><Relationship Id="rId17" Type="http://schemas.openxmlformats.org/officeDocument/2006/relationships/tags" Target="../tags/tag251.xml" /><Relationship Id="rId18" Type="http://schemas.openxmlformats.org/officeDocument/2006/relationships/tags" Target="../tags/tag252.xml" /><Relationship Id="rId19" Type="http://schemas.openxmlformats.org/officeDocument/2006/relationships/tags" Target="../tags/tag253.xml" /><Relationship Id="rId2" Type="http://schemas.openxmlformats.org/officeDocument/2006/relationships/tags" Target="../tags/tag236.xml" /><Relationship Id="rId20" Type="http://schemas.openxmlformats.org/officeDocument/2006/relationships/tags" Target="../tags/tag254.xml" /><Relationship Id="rId21" Type="http://schemas.openxmlformats.org/officeDocument/2006/relationships/tags" Target="../tags/tag255.xml" /><Relationship Id="rId22" Type="http://schemas.openxmlformats.org/officeDocument/2006/relationships/tags" Target="../tags/tag256.xml" /><Relationship Id="rId23" Type="http://schemas.openxmlformats.org/officeDocument/2006/relationships/tags" Target="../tags/tag257.xml" /><Relationship Id="rId24" Type="http://schemas.openxmlformats.org/officeDocument/2006/relationships/tags" Target="../tags/tag258.xml" /><Relationship Id="rId25" Type="http://schemas.openxmlformats.org/officeDocument/2006/relationships/tags" Target="../tags/tag259.xml" /><Relationship Id="rId26" Type="http://schemas.openxmlformats.org/officeDocument/2006/relationships/tags" Target="../tags/tag260.xml" /><Relationship Id="rId27" Type="http://schemas.openxmlformats.org/officeDocument/2006/relationships/tags" Target="../tags/tag261.xml" /><Relationship Id="rId28" Type="http://schemas.openxmlformats.org/officeDocument/2006/relationships/tags" Target="../tags/tag262.xml" /><Relationship Id="rId29" Type="http://schemas.openxmlformats.org/officeDocument/2006/relationships/tags" Target="../tags/tag263.xml" /><Relationship Id="rId3" Type="http://schemas.openxmlformats.org/officeDocument/2006/relationships/tags" Target="../tags/tag237.xml" /><Relationship Id="rId30" Type="http://schemas.openxmlformats.org/officeDocument/2006/relationships/tags" Target="../tags/tag264.xml" /><Relationship Id="rId31" Type="http://schemas.openxmlformats.org/officeDocument/2006/relationships/tags" Target="../tags/tag265.xml" /><Relationship Id="rId32" Type="http://schemas.openxmlformats.org/officeDocument/2006/relationships/tags" Target="../tags/tag266.xml" /><Relationship Id="rId33" Type="http://schemas.openxmlformats.org/officeDocument/2006/relationships/tags" Target="../tags/tag267.xml" /><Relationship Id="rId34" Type="http://schemas.openxmlformats.org/officeDocument/2006/relationships/tags" Target="../tags/tag268.xml" /><Relationship Id="rId35" Type="http://schemas.openxmlformats.org/officeDocument/2006/relationships/tags" Target="../tags/tag269.xml" /><Relationship Id="rId36" Type="http://schemas.openxmlformats.org/officeDocument/2006/relationships/tags" Target="../tags/tag270.xml" /><Relationship Id="rId37" Type="http://schemas.openxmlformats.org/officeDocument/2006/relationships/tags" Target="../tags/tag271.xml" /><Relationship Id="rId38" Type="http://schemas.openxmlformats.org/officeDocument/2006/relationships/tags" Target="../tags/tag272.xml" /><Relationship Id="rId39" Type="http://schemas.openxmlformats.org/officeDocument/2006/relationships/tags" Target="../tags/tag273.xml" /><Relationship Id="rId4" Type="http://schemas.openxmlformats.org/officeDocument/2006/relationships/tags" Target="../tags/tag238.xml" /><Relationship Id="rId40" Type="http://schemas.openxmlformats.org/officeDocument/2006/relationships/tags" Target="../tags/tag274.xml" /><Relationship Id="rId41" Type="http://schemas.openxmlformats.org/officeDocument/2006/relationships/tags" Target="../tags/tag275.xml" /><Relationship Id="rId42" Type="http://schemas.openxmlformats.org/officeDocument/2006/relationships/tags" Target="../tags/tag276.xml" /><Relationship Id="rId43" Type="http://schemas.openxmlformats.org/officeDocument/2006/relationships/tags" Target="../tags/tag277.xml" /><Relationship Id="rId44" Type="http://schemas.openxmlformats.org/officeDocument/2006/relationships/tags" Target="../tags/tag278.xml" /><Relationship Id="rId45" Type="http://schemas.openxmlformats.org/officeDocument/2006/relationships/tags" Target="../tags/tag279.xml" /><Relationship Id="rId46" Type="http://schemas.openxmlformats.org/officeDocument/2006/relationships/tags" Target="../tags/tag280.xml" /><Relationship Id="rId47" Type="http://schemas.openxmlformats.org/officeDocument/2006/relationships/tags" Target="../tags/tag281.xml" /><Relationship Id="rId48" Type="http://schemas.openxmlformats.org/officeDocument/2006/relationships/tags" Target="../tags/tag282.xml" /><Relationship Id="rId49" Type="http://schemas.openxmlformats.org/officeDocument/2006/relationships/tags" Target="../tags/tag283.xml" /><Relationship Id="rId5" Type="http://schemas.openxmlformats.org/officeDocument/2006/relationships/tags" Target="../tags/tag239.xml"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284.xml" /><Relationship Id="rId4" Type="http://schemas.openxmlformats.org/officeDocument/2006/relationships/tags" Target="../tags/tag285.xml" /><Relationship Id="rId5" Type="http://schemas.openxmlformats.org/officeDocument/2006/relationships/tags" Target="../tags/tag28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5.xml" /><Relationship Id="rId11" Type="http://schemas.openxmlformats.org/officeDocument/2006/relationships/tags" Target="../tags/tag296.xml" /><Relationship Id="rId12" Type="http://schemas.openxmlformats.org/officeDocument/2006/relationships/tags" Target="../tags/tag297.xml" /><Relationship Id="rId13" Type="http://schemas.openxmlformats.org/officeDocument/2006/relationships/tags" Target="../tags/tag298.xml" /><Relationship Id="rId14" Type="http://schemas.openxmlformats.org/officeDocument/2006/relationships/tags" Target="../tags/tag299.xml" /><Relationship Id="rId2" Type="http://schemas.openxmlformats.org/officeDocument/2006/relationships/tags" Target="../tags/tag287.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 Id="rId7" Type="http://schemas.openxmlformats.org/officeDocument/2006/relationships/tags" Target="../tags/tag292.xml" /><Relationship Id="rId8" Type="http://schemas.openxmlformats.org/officeDocument/2006/relationships/tags" Target="../tags/tag293.xml" /><Relationship Id="rId9" Type="http://schemas.openxmlformats.org/officeDocument/2006/relationships/tags" Target="../tags/tag29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02110424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3"/>
            <p:custDataLst>
              <p:tags r:id="rId3"/>
            </p:custDataLst>
          </p:nvPr>
        </p:nvSpPr>
        <p:spPr/>
        <p:txBody>
          <a:bodyPr/>
          <a:lstStyle/>
          <a:p>
            <a:r>
              <a:rPr lang="zh-CN" altLang="en-US"/>
              <a:t>汇报人：_</a:t>
            </a:r>
            <a:endParaRPr lang="zh-CN" altLang="en-US"/>
          </a:p>
        </p:txBody>
      </p:sp>
      <p:sp>
        <p:nvSpPr>
          <p:cNvPr id="3" name="标题 2"/>
          <p:cNvSpPr>
            <a:spLocks noGrp="1"/>
          </p:cNvSpPr>
          <p:nvPr>
            <p:ph type="title" idx="2"/>
            <p:custDataLst>
              <p:tags r:id="rId4"/>
            </p:custDataLst>
          </p:nvPr>
        </p:nvSpPr>
        <p:spPr/>
        <p:txBody>
          <a:bodyPr>
            <a:normAutofit fontScale="90000"/>
          </a:bodyPr>
          <a:lstStyle/>
          <a:p>
            <a:r>
              <a:rPr lang="zh-CN" altLang="en-US"/>
              <a:t>产后小便频数的护理查房</a:t>
            </a:r>
            <a:endParaRPr lang="zh-CN" altLang="en-US"/>
          </a:p>
        </p:txBody>
      </p:sp>
      <p:sp>
        <p:nvSpPr>
          <p:cNvPr id="4" name="文本占位符 3"/>
          <p:cNvSpPr>
            <a:spLocks noGrp="1"/>
          </p:cNvSpPr>
          <p:nvPr>
            <p:ph type="body" idx="1"/>
            <p:custDataLst>
              <p:tags r:id="rId5"/>
            </p:custDataLst>
          </p:nvPr>
        </p:nvSpPr>
        <p:spPr/>
        <p:txBody>
          <a:bodyPr/>
          <a:lstStyle/>
          <a:p>
            <a:r>
              <a:rPr lang="zh-CN" altLang="en-US"/>
              <a:t>Simple &amp; Creative</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lstStyle/>
          <a:p>
            <a:r>
              <a:rPr lang="zh-CN" altLang="en-US"/>
              <a:t>Contents</a:t>
            </a:r>
            <a:endParaRPr lang="zh-CN" altLang="en-US"/>
          </a:p>
        </p:txBody>
      </p:sp>
      <p:sp>
        <p:nvSpPr>
          <p:cNvPr id="3" name="标题 2"/>
          <p:cNvSpPr>
            <a:spLocks noGrp="1"/>
          </p:cNvSpPr>
          <p:nvPr>
            <p:ph type="title" idx="1"/>
            <p:custDataLst>
              <p:tags r:id="rId4"/>
            </p:custDataLst>
          </p:nvPr>
        </p:nvSpPr>
        <p:spPr/>
        <p:txBody>
          <a:bodyPr/>
          <a:lstStyle/>
          <a:p>
            <a:r>
              <a:rPr lang="zh-CN" altLang="en-US"/>
              <a:t>目录</a:t>
            </a:r>
            <a:endParaRPr lang="zh-CN" altLang="en-US"/>
          </a:p>
        </p:txBody>
      </p:sp>
      <p:cxnSp>
        <p:nvCxnSpPr>
          <p:cNvPr id="64" name="直接连接符 63"/>
          <p:cNvCxnSpPr/>
          <p:nvPr>
            <p:custDataLst>
              <p:tags r:id="rId5"/>
            </p:custDataLst>
          </p:nvPr>
        </p:nvCxnSpPr>
        <p:spPr>
          <a:xfrm>
            <a:off x="1656715" y="279400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5" name="直接连接符 64"/>
          <p:cNvCxnSpPr/>
          <p:nvPr>
            <p:custDataLst>
              <p:tags r:id="rId6"/>
            </p:custDataLst>
          </p:nvPr>
        </p:nvCxnSpPr>
        <p:spPr>
          <a:xfrm>
            <a:off x="1663065" y="279400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6" name="序号"/>
          <p:cNvSpPr txBox="1"/>
          <p:nvPr>
            <p:custDataLst>
              <p:tags r:id="rId7"/>
            </p:custDataLst>
          </p:nvPr>
        </p:nvSpPr>
        <p:spPr>
          <a:xfrm>
            <a:off x="1656715" y="2262505"/>
            <a:ext cx="913765" cy="44386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01.</a:t>
            </a:r>
            <a:endParaRPr lang="en-US" altLang="zh-CN" sz="2000">
              <a:solidFill>
                <a:schemeClr val="accent1"/>
              </a:solidFill>
              <a:latin typeface="+mj-lt"/>
              <a:ea typeface="+mj-ea"/>
              <a:cs typeface="MiSans Heavy" panose="00000a00000000000000" charset="-122"/>
              <a:sym typeface="+mn-ea"/>
            </a:endParaRPr>
          </a:p>
        </p:txBody>
      </p:sp>
      <p:sp>
        <p:nvSpPr>
          <p:cNvPr id="68" name="标题"/>
          <p:cNvSpPr txBox="1"/>
          <p:nvPr>
            <p:custDataLst>
              <p:tags r:id="rId8"/>
            </p:custDataLst>
          </p:nvPr>
        </p:nvSpPr>
        <p:spPr>
          <a:xfrm>
            <a:off x="1656715" y="2960370"/>
            <a:ext cx="2550160" cy="12458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产后小便频数的概述</a:t>
            </a:r>
            <a:endParaRPr lang="zh-CN" altLang="en-US" sz="2000">
              <a:solidFill>
                <a:schemeClr val="accent1"/>
              </a:solidFill>
              <a:latin typeface="+mj-ea"/>
              <a:ea typeface="+mj-ea"/>
              <a:cs typeface="MiSans Heavy" panose="00000a00000000000000" charset="-122"/>
              <a:sym typeface="+mn-ea"/>
            </a:endParaRPr>
          </a:p>
        </p:txBody>
      </p:sp>
      <p:cxnSp>
        <p:nvCxnSpPr>
          <p:cNvPr id="120" name="直接连接符 119"/>
          <p:cNvCxnSpPr/>
          <p:nvPr>
            <p:custDataLst>
              <p:tags r:id="rId9"/>
            </p:custDataLst>
          </p:nvPr>
        </p:nvCxnSpPr>
        <p:spPr>
          <a:xfrm>
            <a:off x="1656715" y="480250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1" name="直接连接符 120"/>
          <p:cNvCxnSpPr/>
          <p:nvPr>
            <p:custDataLst>
              <p:tags r:id="rId10"/>
            </p:custDataLst>
          </p:nvPr>
        </p:nvCxnSpPr>
        <p:spPr>
          <a:xfrm>
            <a:off x="1663065" y="480250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2" name="序号"/>
          <p:cNvSpPr txBox="1"/>
          <p:nvPr>
            <p:custDataLst>
              <p:tags r:id="rId11"/>
            </p:custDataLst>
          </p:nvPr>
        </p:nvSpPr>
        <p:spPr>
          <a:xfrm>
            <a:off x="1656715" y="4271645"/>
            <a:ext cx="913765" cy="44386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04.</a:t>
            </a:r>
            <a:endParaRPr lang="en-US" altLang="zh-CN" sz="2000">
              <a:solidFill>
                <a:schemeClr val="accent1"/>
              </a:solidFill>
              <a:latin typeface="+mj-lt"/>
              <a:ea typeface="+mj-ea"/>
              <a:cs typeface="MiSans Heavy" panose="00000a00000000000000" charset="-122"/>
              <a:sym typeface="+mn-ea"/>
            </a:endParaRPr>
          </a:p>
        </p:txBody>
      </p:sp>
      <p:sp>
        <p:nvSpPr>
          <p:cNvPr id="124" name="标题"/>
          <p:cNvSpPr txBox="1"/>
          <p:nvPr>
            <p:custDataLst>
              <p:tags r:id="rId12"/>
            </p:custDataLst>
          </p:nvPr>
        </p:nvSpPr>
        <p:spPr>
          <a:xfrm>
            <a:off x="1656715" y="4968875"/>
            <a:ext cx="2550160" cy="12458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产后小便频数的健康宣教</a:t>
            </a:r>
            <a:endParaRPr lang="zh-CN" altLang="en-US" sz="2000">
              <a:solidFill>
                <a:schemeClr val="accent1"/>
              </a:solidFill>
              <a:latin typeface="+mj-ea"/>
              <a:ea typeface="+mj-ea"/>
              <a:cs typeface="MiSans Heavy" panose="00000a00000000000000" charset="-122"/>
              <a:sym typeface="+mn-ea"/>
            </a:endParaRPr>
          </a:p>
        </p:txBody>
      </p:sp>
      <p:cxnSp>
        <p:nvCxnSpPr>
          <p:cNvPr id="127" name="直接连接符 126"/>
          <p:cNvCxnSpPr/>
          <p:nvPr>
            <p:custDataLst>
              <p:tags r:id="rId13"/>
            </p:custDataLst>
          </p:nvPr>
        </p:nvCxnSpPr>
        <p:spPr>
          <a:xfrm>
            <a:off x="5182235" y="279400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custDataLst>
              <p:tags r:id="rId14"/>
            </p:custDataLst>
          </p:nvPr>
        </p:nvCxnSpPr>
        <p:spPr>
          <a:xfrm>
            <a:off x="5188585" y="279400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9" name="序号"/>
          <p:cNvSpPr txBox="1"/>
          <p:nvPr>
            <p:custDataLst>
              <p:tags r:id="rId15"/>
            </p:custDataLst>
          </p:nvPr>
        </p:nvSpPr>
        <p:spPr>
          <a:xfrm>
            <a:off x="5182235" y="2262505"/>
            <a:ext cx="913765" cy="44386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02.</a:t>
            </a:r>
            <a:endParaRPr lang="en-US" altLang="zh-CN" sz="2000">
              <a:solidFill>
                <a:schemeClr val="accent1"/>
              </a:solidFill>
              <a:latin typeface="+mj-lt"/>
              <a:ea typeface="+mj-ea"/>
              <a:cs typeface="MiSans Heavy" panose="00000a00000000000000" charset="-122"/>
              <a:sym typeface="+mn-ea"/>
            </a:endParaRPr>
          </a:p>
        </p:txBody>
      </p:sp>
      <p:sp>
        <p:nvSpPr>
          <p:cNvPr id="131" name="标题"/>
          <p:cNvSpPr txBox="1"/>
          <p:nvPr>
            <p:custDataLst>
              <p:tags r:id="rId16"/>
            </p:custDataLst>
          </p:nvPr>
        </p:nvSpPr>
        <p:spPr>
          <a:xfrm>
            <a:off x="5182235" y="2960370"/>
            <a:ext cx="2550160" cy="12458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产后小便频数的护理评估</a:t>
            </a:r>
            <a:endParaRPr lang="zh-CN" altLang="en-US" sz="2000">
              <a:solidFill>
                <a:schemeClr val="accent1"/>
              </a:solidFill>
              <a:latin typeface="+mj-ea"/>
              <a:ea typeface="+mj-ea"/>
              <a:cs typeface="MiSans Heavy" panose="00000a00000000000000" charset="-122"/>
              <a:sym typeface="+mn-ea"/>
            </a:endParaRPr>
          </a:p>
        </p:txBody>
      </p:sp>
      <p:cxnSp>
        <p:nvCxnSpPr>
          <p:cNvPr id="134" name="直接连接符 133"/>
          <p:cNvCxnSpPr/>
          <p:nvPr>
            <p:custDataLst>
              <p:tags r:id="rId17"/>
            </p:custDataLst>
          </p:nvPr>
        </p:nvCxnSpPr>
        <p:spPr>
          <a:xfrm>
            <a:off x="8707755" y="279400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35" name="直接连接符 134"/>
          <p:cNvCxnSpPr/>
          <p:nvPr>
            <p:custDataLst>
              <p:tags r:id="rId18"/>
            </p:custDataLst>
          </p:nvPr>
        </p:nvCxnSpPr>
        <p:spPr>
          <a:xfrm>
            <a:off x="8714105" y="279400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36" name="序号"/>
          <p:cNvSpPr txBox="1"/>
          <p:nvPr>
            <p:custDataLst>
              <p:tags r:id="rId19"/>
            </p:custDataLst>
          </p:nvPr>
        </p:nvSpPr>
        <p:spPr>
          <a:xfrm>
            <a:off x="8707755" y="2262505"/>
            <a:ext cx="913765" cy="44386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03.</a:t>
            </a:r>
            <a:endParaRPr lang="en-US" altLang="zh-CN" sz="2000">
              <a:solidFill>
                <a:schemeClr val="accent1"/>
              </a:solidFill>
              <a:latin typeface="+mj-lt"/>
              <a:ea typeface="+mj-ea"/>
              <a:cs typeface="MiSans Heavy" panose="00000a00000000000000" charset="-122"/>
              <a:sym typeface="+mn-ea"/>
            </a:endParaRPr>
          </a:p>
        </p:txBody>
      </p:sp>
      <p:sp>
        <p:nvSpPr>
          <p:cNvPr id="138" name="标题"/>
          <p:cNvSpPr txBox="1"/>
          <p:nvPr>
            <p:custDataLst>
              <p:tags r:id="rId20"/>
            </p:custDataLst>
          </p:nvPr>
        </p:nvSpPr>
        <p:spPr>
          <a:xfrm>
            <a:off x="8707755" y="2960370"/>
            <a:ext cx="2550160" cy="12458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产后小便频数的护理措施</a:t>
            </a:r>
            <a:endParaRPr lang="zh-CN" altLang="en-US" sz="2000">
              <a:solidFill>
                <a:schemeClr val="accent1"/>
              </a:solidFill>
              <a:latin typeface="+mj-ea"/>
              <a:ea typeface="+mj-ea"/>
              <a:cs typeface="MiSans Heavy" panose="00000a00000000000000" charset="-122"/>
              <a:sym typeface="+mn-ea"/>
            </a:endParaRPr>
          </a:p>
        </p:txBody>
      </p:sp>
      <p:cxnSp>
        <p:nvCxnSpPr>
          <p:cNvPr id="141" name="直接连接符 140"/>
          <p:cNvCxnSpPr/>
          <p:nvPr>
            <p:custDataLst>
              <p:tags r:id="rId21"/>
            </p:custDataLst>
          </p:nvPr>
        </p:nvCxnSpPr>
        <p:spPr>
          <a:xfrm>
            <a:off x="5182235" y="480187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42" name="直接连接符 141"/>
          <p:cNvCxnSpPr/>
          <p:nvPr>
            <p:custDataLst>
              <p:tags r:id="rId22"/>
            </p:custDataLst>
          </p:nvPr>
        </p:nvCxnSpPr>
        <p:spPr>
          <a:xfrm>
            <a:off x="5188585" y="480187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3" name="序号"/>
          <p:cNvSpPr txBox="1"/>
          <p:nvPr>
            <p:custDataLst>
              <p:tags r:id="rId23"/>
            </p:custDataLst>
          </p:nvPr>
        </p:nvSpPr>
        <p:spPr>
          <a:xfrm>
            <a:off x="5182235" y="4271010"/>
            <a:ext cx="913765" cy="44386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05.</a:t>
            </a:r>
            <a:endParaRPr lang="en-US" altLang="zh-CN" sz="2000">
              <a:solidFill>
                <a:schemeClr val="accent1"/>
              </a:solidFill>
              <a:latin typeface="+mj-lt"/>
              <a:ea typeface="+mj-ea"/>
              <a:cs typeface="MiSans Heavy" panose="00000a00000000000000" charset="-122"/>
              <a:sym typeface="+mn-ea"/>
            </a:endParaRPr>
          </a:p>
        </p:txBody>
      </p:sp>
      <p:sp>
        <p:nvSpPr>
          <p:cNvPr id="145" name="标题"/>
          <p:cNvSpPr txBox="1"/>
          <p:nvPr>
            <p:custDataLst>
              <p:tags r:id="rId24"/>
            </p:custDataLst>
          </p:nvPr>
        </p:nvSpPr>
        <p:spPr>
          <a:xfrm>
            <a:off x="5182235" y="4968240"/>
            <a:ext cx="2550160" cy="12458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产后小便频数的预防及并发症处理</a:t>
            </a:r>
            <a:endParaRPr lang="zh-CN" altLang="en-US" sz="2000">
              <a:solidFill>
                <a:schemeClr val="accent1"/>
              </a:solidFill>
              <a:latin typeface="+mj-ea"/>
              <a:ea typeface="+mj-ea"/>
              <a:cs typeface="MiSans Heavy" panose="00000a00000000000000" charset="-122"/>
              <a:sym typeface="+mn-ea"/>
            </a:endParaRPr>
          </a:p>
        </p:txBody>
      </p:sp>
      <p:cxnSp>
        <p:nvCxnSpPr>
          <p:cNvPr id="155" name="直接连接符 154"/>
          <p:cNvCxnSpPr/>
          <p:nvPr>
            <p:custDataLst>
              <p:tags r:id="rId25"/>
            </p:custDataLst>
          </p:nvPr>
        </p:nvCxnSpPr>
        <p:spPr>
          <a:xfrm>
            <a:off x="8707755" y="480123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56" name="直接连接符 155"/>
          <p:cNvCxnSpPr/>
          <p:nvPr>
            <p:custDataLst>
              <p:tags r:id="rId26"/>
            </p:custDataLst>
          </p:nvPr>
        </p:nvCxnSpPr>
        <p:spPr>
          <a:xfrm>
            <a:off x="8714105" y="480123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57" name="序号"/>
          <p:cNvSpPr txBox="1"/>
          <p:nvPr>
            <p:custDataLst>
              <p:tags r:id="rId27"/>
            </p:custDataLst>
          </p:nvPr>
        </p:nvSpPr>
        <p:spPr>
          <a:xfrm>
            <a:off x="8707755" y="4270375"/>
            <a:ext cx="913765" cy="44386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06.</a:t>
            </a:r>
            <a:endParaRPr lang="en-US" altLang="zh-CN" sz="2000">
              <a:solidFill>
                <a:schemeClr val="accent1"/>
              </a:solidFill>
              <a:latin typeface="+mj-lt"/>
              <a:ea typeface="+mj-ea"/>
              <a:cs typeface="MiSans Heavy" panose="00000a00000000000000" charset="-122"/>
              <a:sym typeface="+mn-ea"/>
            </a:endParaRPr>
          </a:p>
        </p:txBody>
      </p:sp>
      <p:sp>
        <p:nvSpPr>
          <p:cNvPr id="159" name="标题"/>
          <p:cNvSpPr txBox="1"/>
          <p:nvPr>
            <p:custDataLst>
              <p:tags r:id="rId28"/>
            </p:custDataLst>
          </p:nvPr>
        </p:nvSpPr>
        <p:spPr>
          <a:xfrm>
            <a:off x="8707755" y="4967605"/>
            <a:ext cx="2550160" cy="12458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产后小便频数的护理总结及反思</a:t>
            </a:r>
            <a:endParaRPr lang="zh-CN" altLang="en-US" sz="2000">
              <a:solidFill>
                <a:schemeClr val="accent1"/>
              </a:solidFill>
              <a:latin typeface="+mj-ea"/>
              <a:ea typeface="+mj-ea"/>
              <a:cs typeface="MiSans Heavy" panose="00000a00000000000000" charset="-122"/>
              <a:sym typeface="+mn-ea"/>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One</a:t>
            </a:r>
            <a:endParaRPr lang="zh-CN" altLang="en-US"/>
          </a:p>
        </p:txBody>
      </p:sp>
      <p:sp>
        <p:nvSpPr>
          <p:cNvPr id="3" name="标题 2"/>
          <p:cNvSpPr>
            <a:spLocks noGrp="1"/>
          </p:cNvSpPr>
          <p:nvPr>
            <p:ph type="title" idx="1"/>
            <p:custDataLst>
              <p:tags r:id="rId4"/>
            </p:custDataLst>
          </p:nvPr>
        </p:nvSpPr>
        <p:spPr/>
        <p:txBody>
          <a:bodyPr/>
          <a:lstStyle/>
          <a:p>
            <a:r>
              <a:rPr lang="zh-CN" altLang="en-US"/>
              <a:t>产后小便频数的概述</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定义</a:t>
            </a:r>
            <a:endParaRPr lang="zh-CN" altLang="en-US"/>
          </a:p>
        </p:txBody>
      </p:sp>
      <p:sp>
        <p:nvSpPr>
          <p:cNvPr id="65" name="任意多边形: 形状 64"/>
          <p:cNvSpPr/>
          <p:nvPr>
            <p:custDataLst>
              <p:tags r:id="rId2"/>
            </p:custDataLst>
          </p:nvPr>
        </p:nvSpPr>
        <p:spPr>
          <a:xfrm rot="10800000">
            <a:off x="1089381" y="1221740"/>
            <a:ext cx="4626597" cy="2357517"/>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sz="4000" b="1"/>
          </a:p>
        </p:txBody>
      </p:sp>
      <p:sp>
        <p:nvSpPr>
          <p:cNvPr id="66" name="矩形 65"/>
          <p:cNvSpPr/>
          <p:nvPr>
            <p:custDataLst>
              <p:tags r:id="rId3"/>
            </p:custDataLst>
          </p:nvPr>
        </p:nvSpPr>
        <p:spPr>
          <a:xfrm>
            <a:off x="969972" y="1602105"/>
            <a:ext cx="228191" cy="22819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7" name="文本框 66"/>
          <p:cNvSpPr txBox="1"/>
          <p:nvPr>
            <p:custDataLst>
              <p:tags r:id="rId4"/>
            </p:custDataLst>
          </p:nvPr>
        </p:nvSpPr>
        <p:spPr>
          <a:xfrm>
            <a:off x="1369120" y="1498125"/>
            <a:ext cx="4067128" cy="133321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产后小便频数是指产后女性出现小便次数增多的现象。</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28534" y="1221740"/>
            <a:ext cx="4626597" cy="2357517"/>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70" name="矩形 69"/>
          <p:cNvSpPr/>
          <p:nvPr>
            <p:custDataLst>
              <p:tags r:id="rId6"/>
            </p:custDataLst>
          </p:nvPr>
        </p:nvSpPr>
        <p:spPr>
          <a:xfrm>
            <a:off x="6408454" y="1602105"/>
            <a:ext cx="228191" cy="22819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71" name="文本框 70"/>
          <p:cNvSpPr txBox="1"/>
          <p:nvPr>
            <p:custDataLst>
              <p:tags r:id="rId7"/>
            </p:custDataLst>
          </p:nvPr>
        </p:nvSpPr>
        <p:spPr>
          <a:xfrm>
            <a:off x="6808274" y="1498125"/>
            <a:ext cx="4067128" cy="133321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产后小便频数通常发生在产后2-3天，持续时间因人而异。</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089381" y="3892346"/>
            <a:ext cx="4626597" cy="2357517"/>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sz="4000" b="1"/>
          </a:p>
        </p:txBody>
      </p:sp>
      <p:sp>
        <p:nvSpPr>
          <p:cNvPr id="75" name="文本框 74"/>
          <p:cNvSpPr txBox="1"/>
          <p:nvPr>
            <p:custDataLst>
              <p:tags r:id="rId9"/>
            </p:custDataLst>
          </p:nvPr>
        </p:nvSpPr>
        <p:spPr>
          <a:xfrm>
            <a:off x="1369120" y="4168060"/>
            <a:ext cx="4067128" cy="1333215"/>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产后小便频数可能与分娩过程中膀胱受到挤压、产后激素水平变化以及产后身体恢复有关。</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969972" y="4272711"/>
            <a:ext cx="228191" cy="22819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89581" y="3892346"/>
            <a:ext cx="4626597" cy="2357517"/>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85" name="矩形 84"/>
          <p:cNvSpPr/>
          <p:nvPr>
            <p:custDataLst>
              <p:tags r:id="rId12"/>
            </p:custDataLst>
          </p:nvPr>
        </p:nvSpPr>
        <p:spPr>
          <a:xfrm>
            <a:off x="6470171" y="4272711"/>
            <a:ext cx="228191" cy="22819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86" name="文本框 85"/>
          <p:cNvSpPr txBox="1"/>
          <p:nvPr>
            <p:custDataLst>
              <p:tags r:id="rId13"/>
            </p:custDataLst>
          </p:nvPr>
        </p:nvSpPr>
        <p:spPr>
          <a:xfrm>
            <a:off x="6869320" y="4168060"/>
            <a:ext cx="4067128" cy="133321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产后小便频数可能影响产妇的生活质量，需要及时进行护理和治疗。</a:t>
            </a:r>
            <a:endParaRPr lang="zh-CN" altLang="en-US" sz="2000" spc="150">
              <a:solidFill>
                <a:schemeClr val="tx1">
                  <a:lumMod val="75000"/>
                  <a:lumOff val="25000"/>
                </a:schemeClr>
              </a:solidFill>
              <a:latin typeface="Arial" pitchFamily="34" charset="0"/>
              <a:ea typeface="微软雅黑"/>
              <a:sym typeface="+mn-ea"/>
            </a:endParaRPr>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病因</a:t>
            </a:r>
            <a:endParaRPr lang="zh-CN" altLang="en-US"/>
          </a:p>
        </p:txBody>
      </p:sp>
      <p:sp>
        <p:nvSpPr>
          <p:cNvPr id="5" name="Freeform 5"/>
          <p:cNvSpPr/>
          <p:nvPr>
            <p:custDataLst>
              <p:tags r:id="rId2"/>
            </p:custDataLst>
          </p:nvPr>
        </p:nvSpPr>
        <p:spPr bwMode="auto">
          <a:xfrm>
            <a:off x="1027439"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27439"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51867"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0833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产后尿量增加：产后身体需要排出多余的水分，导致尿量增加</a:t>
            </a:r>
            <a:endParaRPr lang="zh-CN" altLang="en-US" sz="2400" spc="150">
              <a:latin typeface="+mn-ea"/>
              <a:sym typeface="+mn-ea"/>
            </a:endParaRPr>
          </a:p>
        </p:txBody>
      </p:sp>
      <p:sp>
        <p:nvSpPr>
          <p:cNvPr id="17" name="Freeform 5"/>
          <p:cNvSpPr/>
          <p:nvPr>
            <p:custDataLst>
              <p:tags r:id="rId6"/>
            </p:custDataLst>
          </p:nvPr>
        </p:nvSpPr>
        <p:spPr bwMode="auto">
          <a:xfrm>
            <a:off x="3890354"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890354"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1544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471245"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产后膀胱肌肉松弛：分娩过程中膀胱肌肉受到挤压，导致肌肉松弛，储尿能力下降</a:t>
            </a:r>
            <a:endParaRPr lang="zh-CN" altLang="en-US" sz="2400" spc="150">
              <a:latin typeface="+mn-ea"/>
              <a:sym typeface="+mn-ea"/>
            </a:endParaRPr>
          </a:p>
        </p:txBody>
      </p:sp>
      <p:sp>
        <p:nvSpPr>
          <p:cNvPr id="24" name="Freeform 5"/>
          <p:cNvSpPr/>
          <p:nvPr>
            <p:custDataLst>
              <p:tags r:id="rId10"/>
            </p:custDataLst>
          </p:nvPr>
        </p:nvSpPr>
        <p:spPr bwMode="auto">
          <a:xfrm>
            <a:off x="6753931"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53931"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78359"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3416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产后激素水平变化：产后激素水平变化可能导致膀胱肌肉收缩能力下降</a:t>
            </a:r>
            <a:endParaRPr lang="zh-CN" altLang="en-US" sz="2400" spc="150">
              <a:latin typeface="+mn-ea"/>
              <a:sym typeface="+mn-ea"/>
            </a:endParaRPr>
          </a:p>
        </p:txBody>
      </p:sp>
      <p:sp>
        <p:nvSpPr>
          <p:cNvPr id="31" name="Freeform 5"/>
          <p:cNvSpPr/>
          <p:nvPr>
            <p:custDataLst>
              <p:tags r:id="rId14"/>
            </p:custDataLst>
          </p:nvPr>
        </p:nvSpPr>
        <p:spPr bwMode="auto">
          <a:xfrm>
            <a:off x="9616846"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616846"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94127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197737"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产后心理因素：产后焦虑、紧张等心理因素可能导致小便频数</a:t>
            </a:r>
            <a:endParaRPr lang="zh-CN" altLang="en-US" sz="2400" spc="150">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临床表现</a:t>
            </a:r>
            <a:endParaRPr lang="zh-CN" altLang="en-US"/>
          </a:p>
        </p:txBody>
      </p:sp>
      <p:sp>
        <p:nvSpPr>
          <p:cNvPr id="58" name="矩形 57"/>
          <p:cNvSpPr/>
          <p:nvPr>
            <p:custDataLst>
              <p:tags r:id="rId2"/>
            </p:custDataLst>
          </p:nvPr>
        </p:nvSpPr>
        <p:spPr>
          <a:xfrm>
            <a:off x="608330" y="3907066"/>
            <a:ext cx="5351599" cy="1848019"/>
          </a:xfrm>
          <a:prstGeom prst="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0" name="矩形 59"/>
          <p:cNvSpPr/>
          <p:nvPr>
            <p:custDataLst>
              <p:tags r:id="rId3"/>
            </p:custDataLst>
          </p:nvPr>
        </p:nvSpPr>
        <p:spPr>
          <a:xfrm>
            <a:off x="793705" y="4355533"/>
            <a:ext cx="565681" cy="77080"/>
          </a:xfrm>
          <a:prstGeom prst="rect">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4" name="矩形 63"/>
          <p:cNvSpPr/>
          <p:nvPr>
            <p:custDataLst>
              <p:tags r:id="rId4"/>
            </p:custDataLst>
          </p:nvPr>
        </p:nvSpPr>
        <p:spPr>
          <a:xfrm>
            <a:off x="735099" y="4312216"/>
            <a:ext cx="565681" cy="770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5" name="文本框 64"/>
          <p:cNvSpPr txBox="1"/>
          <p:nvPr>
            <p:custDataLst>
              <p:tags r:id="rId5"/>
            </p:custDataLst>
          </p:nvPr>
        </p:nvSpPr>
        <p:spPr>
          <a:xfrm>
            <a:off x="735736" y="447848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尿失禁：部分患者可能出现尿失禁现象</a:t>
            </a:r>
            <a:endParaRPr lang="zh-CN" altLang="en-US" sz="2400" spc="100">
              <a:solidFill>
                <a:schemeClr val="tx1">
                  <a:lumMod val="75000"/>
                  <a:lumOff val="25000"/>
                </a:schemeClr>
              </a:solidFill>
              <a:latin typeface="+mn-ea"/>
              <a:sym typeface="+mn-ea"/>
            </a:endParaRPr>
          </a:p>
        </p:txBody>
      </p:sp>
      <p:sp>
        <p:nvSpPr>
          <p:cNvPr id="66" name="三角形 33"/>
          <p:cNvSpPr/>
          <p:nvPr>
            <p:custDataLst>
              <p:tags r:id="rId6"/>
            </p:custDataLst>
          </p:nvPr>
        </p:nvSpPr>
        <p:spPr>
          <a:xfrm>
            <a:off x="5723667" y="5614938"/>
            <a:ext cx="111480" cy="96191"/>
          </a:xfrm>
          <a:prstGeom prst="triangle">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7" name="三角形 7"/>
          <p:cNvSpPr/>
          <p:nvPr>
            <p:custDataLst>
              <p:tags r:id="rId7"/>
            </p:custDataLst>
          </p:nvPr>
        </p:nvSpPr>
        <p:spPr>
          <a:xfrm>
            <a:off x="5682260" y="5592005"/>
            <a:ext cx="111480" cy="96191"/>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8" name="文本框 67"/>
          <p:cNvSpPr txBox="1"/>
          <p:nvPr>
            <p:custDataLst>
              <p:tags r:id="rId8"/>
            </p:custDataLst>
          </p:nvPr>
        </p:nvSpPr>
        <p:spPr>
          <a:xfrm>
            <a:off x="635085" y="3872029"/>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03</a:t>
            </a:r>
            <a:endParaRPr lang="en-US" altLang="zh-CN" sz="3600" b="1" spc="150">
              <a:solidFill>
                <a:schemeClr val="tx1">
                  <a:lumMod val="85000"/>
                  <a:lumOff val="15000"/>
                </a:schemeClr>
              </a:solidFill>
              <a:latin typeface="+mn-ea"/>
              <a:cs typeface="+mj-lt"/>
            </a:endParaRPr>
          </a:p>
        </p:txBody>
      </p:sp>
      <p:sp>
        <p:nvSpPr>
          <p:cNvPr id="69" name="矩形 68"/>
          <p:cNvSpPr/>
          <p:nvPr>
            <p:custDataLst>
              <p:tags r:id="rId9"/>
            </p:custDataLst>
          </p:nvPr>
        </p:nvSpPr>
        <p:spPr>
          <a:xfrm>
            <a:off x="6226283" y="3907066"/>
            <a:ext cx="5351599" cy="1848019"/>
          </a:xfrm>
          <a:prstGeom prst="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0" name="矩形 69"/>
          <p:cNvSpPr/>
          <p:nvPr>
            <p:custDataLst>
              <p:tags r:id="rId10"/>
            </p:custDataLst>
          </p:nvPr>
        </p:nvSpPr>
        <p:spPr>
          <a:xfrm>
            <a:off x="6411021" y="4355533"/>
            <a:ext cx="565681" cy="77080"/>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2" name="矩形 71"/>
          <p:cNvSpPr/>
          <p:nvPr>
            <p:custDataLst>
              <p:tags r:id="rId11"/>
            </p:custDataLst>
          </p:nvPr>
        </p:nvSpPr>
        <p:spPr>
          <a:xfrm>
            <a:off x="6353051" y="4312216"/>
            <a:ext cx="565681" cy="7708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3" name="文本框 72"/>
          <p:cNvSpPr txBox="1"/>
          <p:nvPr>
            <p:custDataLst>
              <p:tags r:id="rId12"/>
            </p:custDataLst>
          </p:nvPr>
        </p:nvSpPr>
        <p:spPr>
          <a:xfrm>
            <a:off x="6353688" y="447848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感染症状：部分患者可能出现发热、腰痛等症状</a:t>
            </a:r>
            <a:endParaRPr lang="zh-CN" altLang="en-US" sz="2400" spc="100">
              <a:solidFill>
                <a:schemeClr val="tx1">
                  <a:lumMod val="75000"/>
                  <a:lumOff val="25000"/>
                </a:schemeClr>
              </a:solidFill>
              <a:latin typeface="+mn-ea"/>
              <a:sym typeface="+mn-ea"/>
            </a:endParaRPr>
          </a:p>
        </p:txBody>
      </p:sp>
      <p:sp>
        <p:nvSpPr>
          <p:cNvPr id="77" name="三角形 33"/>
          <p:cNvSpPr/>
          <p:nvPr>
            <p:custDataLst>
              <p:tags r:id="rId13"/>
            </p:custDataLst>
          </p:nvPr>
        </p:nvSpPr>
        <p:spPr>
          <a:xfrm>
            <a:off x="11341620" y="5614938"/>
            <a:ext cx="111480" cy="96191"/>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8" name="三角形 7"/>
          <p:cNvSpPr/>
          <p:nvPr>
            <p:custDataLst>
              <p:tags r:id="rId14"/>
            </p:custDataLst>
          </p:nvPr>
        </p:nvSpPr>
        <p:spPr>
          <a:xfrm>
            <a:off x="11299576" y="5592005"/>
            <a:ext cx="111480" cy="96191"/>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9" name="文本框 78"/>
          <p:cNvSpPr txBox="1"/>
          <p:nvPr>
            <p:custDataLst>
              <p:tags r:id="rId15"/>
            </p:custDataLst>
          </p:nvPr>
        </p:nvSpPr>
        <p:spPr>
          <a:xfrm>
            <a:off x="6253038" y="3872029"/>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04</a:t>
            </a:r>
            <a:endParaRPr lang="en-US" altLang="zh-CN" sz="3600" b="1" spc="150">
              <a:solidFill>
                <a:schemeClr val="tx1">
                  <a:lumMod val="85000"/>
                  <a:lumOff val="15000"/>
                </a:schemeClr>
              </a:solidFill>
              <a:latin typeface="+mn-ea"/>
              <a:cs typeface="+mj-lt"/>
            </a:endParaRPr>
          </a:p>
        </p:txBody>
      </p:sp>
      <p:sp>
        <p:nvSpPr>
          <p:cNvPr id="80" name="矩形 79"/>
          <p:cNvSpPr/>
          <p:nvPr>
            <p:custDataLst>
              <p:tags r:id="rId16"/>
            </p:custDataLst>
          </p:nvPr>
        </p:nvSpPr>
        <p:spPr>
          <a:xfrm>
            <a:off x="608330" y="1751999"/>
            <a:ext cx="5351599" cy="184801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1" name="矩形 80"/>
          <p:cNvSpPr/>
          <p:nvPr>
            <p:custDataLst>
              <p:tags r:id="rId17"/>
            </p:custDataLst>
          </p:nvPr>
        </p:nvSpPr>
        <p:spPr>
          <a:xfrm>
            <a:off x="793705" y="2201104"/>
            <a:ext cx="565681" cy="7708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2" name="矩形 81"/>
          <p:cNvSpPr/>
          <p:nvPr>
            <p:custDataLst>
              <p:tags r:id="rId18"/>
            </p:custDataLst>
          </p:nvPr>
        </p:nvSpPr>
        <p:spPr>
          <a:xfrm>
            <a:off x="735099" y="2157149"/>
            <a:ext cx="565681" cy="770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3" name="文本框 82"/>
          <p:cNvSpPr txBox="1"/>
          <p:nvPr>
            <p:custDataLst>
              <p:tags r:id="rId19"/>
            </p:custDataLst>
          </p:nvPr>
        </p:nvSpPr>
        <p:spPr>
          <a:xfrm>
            <a:off x="735736" y="232405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产后小便频数：产后24小时内小便次数明显增加</a:t>
            </a:r>
            <a:endParaRPr lang="zh-CN" altLang="en-US" sz="2400" spc="100">
              <a:solidFill>
                <a:schemeClr val="tx1">
                  <a:lumMod val="75000"/>
                  <a:lumOff val="25000"/>
                </a:schemeClr>
              </a:solidFill>
              <a:latin typeface="+mn-ea"/>
              <a:sym typeface="+mn-ea"/>
            </a:endParaRPr>
          </a:p>
        </p:txBody>
      </p:sp>
      <p:sp>
        <p:nvSpPr>
          <p:cNvPr id="85" name="三角形 33"/>
          <p:cNvSpPr/>
          <p:nvPr>
            <p:custDataLst>
              <p:tags r:id="rId20"/>
            </p:custDataLst>
          </p:nvPr>
        </p:nvSpPr>
        <p:spPr>
          <a:xfrm>
            <a:off x="5723667" y="3460509"/>
            <a:ext cx="111480" cy="96191"/>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6" name="三角形 7"/>
          <p:cNvSpPr/>
          <p:nvPr>
            <p:custDataLst>
              <p:tags r:id="rId21"/>
            </p:custDataLst>
          </p:nvPr>
        </p:nvSpPr>
        <p:spPr>
          <a:xfrm>
            <a:off x="5682260" y="3437576"/>
            <a:ext cx="111480" cy="96191"/>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7" name="文本框 86"/>
          <p:cNvSpPr txBox="1"/>
          <p:nvPr>
            <p:custDataLst>
              <p:tags r:id="rId22"/>
            </p:custDataLst>
          </p:nvPr>
        </p:nvSpPr>
        <p:spPr>
          <a:xfrm>
            <a:off x="635085" y="1716962"/>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01</a:t>
            </a:r>
            <a:endParaRPr lang="en-US" altLang="zh-CN" sz="3600" b="1" spc="150">
              <a:solidFill>
                <a:schemeClr val="tx1">
                  <a:lumMod val="85000"/>
                  <a:lumOff val="15000"/>
                </a:schemeClr>
              </a:solidFill>
              <a:latin typeface="+mn-ea"/>
              <a:cs typeface="+mj-lt"/>
            </a:endParaRPr>
          </a:p>
        </p:txBody>
      </p:sp>
      <p:sp>
        <p:nvSpPr>
          <p:cNvPr id="89" name="矩形 88"/>
          <p:cNvSpPr/>
          <p:nvPr>
            <p:custDataLst>
              <p:tags r:id="rId23"/>
            </p:custDataLst>
          </p:nvPr>
        </p:nvSpPr>
        <p:spPr>
          <a:xfrm>
            <a:off x="6226283" y="1751999"/>
            <a:ext cx="5351599" cy="1848019"/>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0" name="矩形 89"/>
          <p:cNvSpPr/>
          <p:nvPr>
            <p:custDataLst>
              <p:tags r:id="rId24"/>
            </p:custDataLst>
          </p:nvPr>
        </p:nvSpPr>
        <p:spPr>
          <a:xfrm>
            <a:off x="6411021" y="2201104"/>
            <a:ext cx="565681" cy="77080"/>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1" name="矩形 90"/>
          <p:cNvSpPr/>
          <p:nvPr>
            <p:custDataLst>
              <p:tags r:id="rId25"/>
            </p:custDataLst>
          </p:nvPr>
        </p:nvSpPr>
        <p:spPr>
          <a:xfrm>
            <a:off x="6353051" y="2157149"/>
            <a:ext cx="565681" cy="770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2" name="文本框 91"/>
          <p:cNvSpPr txBox="1"/>
          <p:nvPr>
            <p:custDataLst>
              <p:tags r:id="rId26"/>
            </p:custDataLst>
          </p:nvPr>
        </p:nvSpPr>
        <p:spPr>
          <a:xfrm>
            <a:off x="6353688" y="232405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尿急、尿痛：患者感到尿急、尿痛，影响日常生活</a:t>
            </a:r>
            <a:endParaRPr lang="zh-CN" altLang="en-US" sz="2400" spc="100">
              <a:solidFill>
                <a:schemeClr val="tx1">
                  <a:lumMod val="75000"/>
                  <a:lumOff val="25000"/>
                </a:schemeClr>
              </a:solidFill>
              <a:latin typeface="+mn-ea"/>
              <a:sym typeface="+mn-ea"/>
            </a:endParaRPr>
          </a:p>
        </p:txBody>
      </p:sp>
      <p:sp>
        <p:nvSpPr>
          <p:cNvPr id="94" name="三角形 33"/>
          <p:cNvSpPr/>
          <p:nvPr>
            <p:custDataLst>
              <p:tags r:id="rId27"/>
            </p:custDataLst>
          </p:nvPr>
        </p:nvSpPr>
        <p:spPr>
          <a:xfrm>
            <a:off x="11341620" y="3460509"/>
            <a:ext cx="111480" cy="96191"/>
          </a:xfrm>
          <a:prstGeom prst="triangle">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5" name="三角形 7"/>
          <p:cNvSpPr/>
          <p:nvPr>
            <p:custDataLst>
              <p:tags r:id="rId28"/>
            </p:custDataLst>
          </p:nvPr>
        </p:nvSpPr>
        <p:spPr>
          <a:xfrm>
            <a:off x="11299576" y="3437576"/>
            <a:ext cx="111480" cy="96191"/>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6" name="文本框 95"/>
          <p:cNvSpPr txBox="1"/>
          <p:nvPr>
            <p:custDataLst>
              <p:tags r:id="rId29"/>
            </p:custDataLst>
          </p:nvPr>
        </p:nvSpPr>
        <p:spPr>
          <a:xfrm>
            <a:off x="6253038" y="1716962"/>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02</a:t>
            </a:r>
            <a:endParaRPr lang="en-US" altLang="zh-CN" sz="3600" b="1" spc="150">
              <a:solidFill>
                <a:schemeClr val="tx1">
                  <a:lumMod val="85000"/>
                  <a:lumOff val="15000"/>
                </a:schemeClr>
              </a:solidFill>
              <a:latin typeface="+mn-ea"/>
              <a:cs typeface="+mj-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Two</a:t>
            </a:r>
            <a:endParaRPr lang="zh-CN" altLang="en-US"/>
          </a:p>
        </p:txBody>
      </p:sp>
      <p:sp>
        <p:nvSpPr>
          <p:cNvPr id="3" name="标题 2"/>
          <p:cNvSpPr>
            <a:spLocks noGrp="1"/>
          </p:cNvSpPr>
          <p:nvPr>
            <p:ph type="title" idx="1"/>
            <p:custDataLst>
              <p:tags r:id="rId4"/>
            </p:custDataLst>
          </p:nvPr>
        </p:nvSpPr>
        <p:spPr/>
        <p:txBody>
          <a:bodyPr/>
          <a:lstStyle/>
          <a:p>
            <a:r>
              <a:rPr lang="zh-CN" altLang="en-US"/>
              <a:t>产后小便频数的护理评估</a:t>
            </a:r>
            <a:endParaRPr lang="zh-CN" altLang="en-US"/>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病史询问</a:t>
            </a:r>
            <a:endParaRPr lang="zh-CN" altLang="en-US"/>
          </a:p>
        </p:txBody>
      </p:sp>
      <p:sp>
        <p:nvSpPr>
          <p:cNvPr id="5" name="Freeform 5"/>
          <p:cNvSpPr/>
          <p:nvPr>
            <p:custDataLst>
              <p:tags r:id="rId2"/>
            </p:custDataLst>
          </p:nvPr>
        </p:nvSpPr>
        <p:spPr bwMode="auto">
          <a:xfrm>
            <a:off x="848103"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848103"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098717"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08330"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询问产妇分娩方式，如顺产、剖腹产等</a:t>
            </a:r>
            <a:endParaRPr lang="zh-CN" altLang="en-US" sz="2000" spc="150">
              <a:latin typeface="+mn-ea"/>
              <a:sym typeface="+mn-ea"/>
            </a:endParaRPr>
          </a:p>
        </p:txBody>
      </p:sp>
      <p:sp>
        <p:nvSpPr>
          <p:cNvPr id="17" name="Freeform 5"/>
          <p:cNvSpPr/>
          <p:nvPr>
            <p:custDataLst>
              <p:tags r:id="rId6"/>
            </p:custDataLst>
          </p:nvPr>
        </p:nvSpPr>
        <p:spPr bwMode="auto">
          <a:xfrm>
            <a:off x="2708259"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2899568"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2958873"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2468486"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询问产妇产后小便频数的持续时间</a:t>
            </a:r>
            <a:endParaRPr lang="zh-CN" altLang="en-US" sz="2000" spc="150">
              <a:latin typeface="+mn-ea"/>
              <a:sym typeface="+mn-ea"/>
            </a:endParaRPr>
          </a:p>
        </p:txBody>
      </p:sp>
      <p:sp>
        <p:nvSpPr>
          <p:cNvPr id="24" name="Freeform 5"/>
          <p:cNvSpPr/>
          <p:nvPr>
            <p:custDataLst>
              <p:tags r:id="rId10"/>
            </p:custDataLst>
          </p:nvPr>
        </p:nvSpPr>
        <p:spPr bwMode="auto">
          <a:xfrm>
            <a:off x="4567778"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4567778"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4818392"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4328004"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询问产妇小便频数的程度，如每小时几次</a:t>
            </a:r>
            <a:endParaRPr lang="zh-CN" altLang="en-US" sz="2000" spc="150">
              <a:latin typeface="+mn-ea"/>
              <a:sym typeface="+mn-ea"/>
            </a:endParaRPr>
          </a:p>
        </p:txBody>
      </p:sp>
      <p:sp>
        <p:nvSpPr>
          <p:cNvPr id="31" name="Freeform 5"/>
          <p:cNvSpPr/>
          <p:nvPr>
            <p:custDataLst>
              <p:tags r:id="rId14"/>
            </p:custDataLst>
          </p:nvPr>
        </p:nvSpPr>
        <p:spPr bwMode="auto">
          <a:xfrm>
            <a:off x="6427934"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6427934"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6678548"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6188160"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询问产妇是否有其他症状，如尿急、尿痛等</a:t>
            </a:r>
            <a:endParaRPr lang="zh-CN" altLang="en-US" sz="2000" spc="150">
              <a:latin typeface="+mn-ea"/>
              <a:sym typeface="+mn-ea"/>
            </a:endParaRPr>
          </a:p>
        </p:txBody>
      </p:sp>
      <p:sp>
        <p:nvSpPr>
          <p:cNvPr id="38" name="Freeform 5"/>
          <p:cNvSpPr/>
          <p:nvPr>
            <p:custDataLst>
              <p:tags r:id="rId18"/>
            </p:custDataLst>
          </p:nvPr>
        </p:nvSpPr>
        <p:spPr bwMode="auto">
          <a:xfrm>
            <a:off x="8287452"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5"/>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9" name="Freeform 6"/>
          <p:cNvSpPr/>
          <p:nvPr>
            <p:custDataLst>
              <p:tags r:id="rId19"/>
            </p:custDataLst>
          </p:nvPr>
        </p:nvSpPr>
        <p:spPr bwMode="auto">
          <a:xfrm>
            <a:off x="8287452"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5">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5" name="文本框 58"/>
          <p:cNvSpPr txBox="1"/>
          <p:nvPr>
            <p:custDataLst>
              <p:tags r:id="rId20"/>
            </p:custDataLst>
          </p:nvPr>
        </p:nvSpPr>
        <p:spPr>
          <a:xfrm>
            <a:off x="8538066"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05</a:t>
            </a:r>
            <a:endParaRPr lang="en-US" altLang="zh-CN" sz="3200" spc="300">
              <a:solidFill>
                <a:schemeClr val="lt1">
                  <a:lumMod val="100000"/>
                </a:schemeClr>
              </a:solidFill>
              <a:latin typeface="+mn-ea"/>
              <a:cs typeface="+mn-lt"/>
            </a:endParaRPr>
          </a:p>
        </p:txBody>
      </p:sp>
      <p:sp>
        <p:nvSpPr>
          <p:cNvPr id="36" name="文本框 60"/>
          <p:cNvSpPr txBox="1"/>
          <p:nvPr>
            <p:custDataLst>
              <p:tags r:id="rId21"/>
            </p:custDataLst>
          </p:nvPr>
        </p:nvSpPr>
        <p:spPr>
          <a:xfrm>
            <a:off x="8047679"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询问产妇是否有其他疾病史，如糖尿病、高血压等</a:t>
            </a:r>
            <a:endParaRPr lang="zh-CN" altLang="en-US" sz="2000" spc="150">
              <a:latin typeface="+mn-ea"/>
              <a:sym typeface="+mn-ea"/>
            </a:endParaRPr>
          </a:p>
        </p:txBody>
      </p:sp>
      <p:sp>
        <p:nvSpPr>
          <p:cNvPr id="4" name="Freeform 5"/>
          <p:cNvSpPr/>
          <p:nvPr>
            <p:custDataLst>
              <p:tags r:id="rId22"/>
            </p:custDataLst>
          </p:nvPr>
        </p:nvSpPr>
        <p:spPr bwMode="auto">
          <a:xfrm>
            <a:off x="10147608"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6"/>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7" name="文本框 58"/>
          <p:cNvSpPr txBox="1"/>
          <p:nvPr>
            <p:custDataLst>
              <p:tags r:id="rId23"/>
            </p:custDataLst>
          </p:nvPr>
        </p:nvSpPr>
        <p:spPr>
          <a:xfrm>
            <a:off x="10398222"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06</a:t>
            </a:r>
            <a:endParaRPr lang="en-US" altLang="zh-CN" sz="3200" spc="300">
              <a:solidFill>
                <a:schemeClr val="lt1">
                  <a:lumMod val="100000"/>
                </a:schemeClr>
              </a:solidFill>
              <a:latin typeface="+mn-ea"/>
              <a:cs typeface="+mn-lt"/>
            </a:endParaRPr>
          </a:p>
        </p:txBody>
      </p:sp>
      <p:sp>
        <p:nvSpPr>
          <p:cNvPr id="10" name="文本框 60"/>
          <p:cNvSpPr txBox="1"/>
          <p:nvPr>
            <p:custDataLst>
              <p:tags r:id="rId24"/>
            </p:custDataLst>
          </p:nvPr>
        </p:nvSpPr>
        <p:spPr>
          <a:xfrm>
            <a:off x="9907835"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询问产妇的饮食和生活习惯，如饮水量、运动量等</a:t>
            </a:r>
            <a:endParaRPr lang="zh-CN" altLang="en-US" sz="2000" spc="150">
              <a:latin typeface="+mn-ea"/>
              <a:sym typeface="+mn-ea"/>
            </a:endParaRPr>
          </a:p>
        </p:txBody>
      </p:sp>
      <p:sp>
        <p:nvSpPr>
          <p:cNvPr id="11" name="Freeform 6"/>
          <p:cNvSpPr/>
          <p:nvPr>
            <p:custDataLst>
              <p:tags r:id="rId25"/>
            </p:custDataLst>
          </p:nvPr>
        </p:nvSpPr>
        <p:spPr bwMode="auto">
          <a:xfrm>
            <a:off x="10147608"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6">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Tree>
    <p:custDataLst>
      <p:tags r:id="rId26"/>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身体评估</a:t>
            </a:r>
            <a:endParaRPr lang="zh-CN" altLang="en-US"/>
          </a:p>
        </p:txBody>
      </p:sp>
      <p:sp>
        <p:nvSpPr>
          <p:cNvPr id="4" name="任意多边形: 形状 2"/>
          <p:cNvSpPr/>
          <p:nvPr>
            <p:custDataLst>
              <p:tags r:id="rId2"/>
            </p:custDataLst>
          </p:nvPr>
        </p:nvSpPr>
        <p:spPr>
          <a:xfrm rot="10800000">
            <a:off x="711703" y="3871422"/>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5" name="矩形 4"/>
          <p:cNvSpPr/>
          <p:nvPr>
            <p:custDataLst>
              <p:tags r:id="rId3"/>
            </p:custDataLst>
          </p:nvPr>
        </p:nvSpPr>
        <p:spPr>
          <a:xfrm>
            <a:off x="622282" y="4231009"/>
            <a:ext cx="178634" cy="18000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 name="文本框 5"/>
          <p:cNvSpPr txBox="1"/>
          <p:nvPr>
            <p:custDataLst>
              <p:tags r:id="rId4"/>
            </p:custDataLst>
          </p:nvPr>
        </p:nvSpPr>
        <p:spPr>
          <a:xfrm>
            <a:off x="920353" y="4187250"/>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检查产妇的尿常规、肾功能等实验室检查结果</a:t>
            </a:r>
            <a:endParaRPr lang="zh-CN" altLang="en-US" spc="150">
              <a:solidFill>
                <a:schemeClr val="tx1">
                  <a:lumMod val="75000"/>
                  <a:lumOff val="25000"/>
                </a:schemeClr>
              </a:solidFill>
              <a:latin typeface="Arial" pitchFamily="34" charset="0"/>
              <a:ea typeface="微软雅黑"/>
              <a:sym typeface="+mn-ea"/>
            </a:endParaRPr>
          </a:p>
        </p:txBody>
      </p:sp>
      <p:sp>
        <p:nvSpPr>
          <p:cNvPr id="57" name="任意多边形: 形状 56"/>
          <p:cNvSpPr/>
          <p:nvPr>
            <p:custDataLst>
              <p:tags r:id="rId5"/>
            </p:custDataLst>
          </p:nvPr>
        </p:nvSpPr>
        <p:spPr>
          <a:xfrm rot="10800000">
            <a:off x="4417923" y="3871422"/>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sz="4000" b="1"/>
          </a:p>
        </p:txBody>
      </p:sp>
      <p:sp>
        <p:nvSpPr>
          <p:cNvPr id="58" name="矩形 57"/>
          <p:cNvSpPr/>
          <p:nvPr>
            <p:custDataLst>
              <p:tags r:id="rId6"/>
            </p:custDataLst>
          </p:nvPr>
        </p:nvSpPr>
        <p:spPr>
          <a:xfrm>
            <a:off x="4328502" y="4231009"/>
            <a:ext cx="178634" cy="180009"/>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59" name="文本框 58"/>
          <p:cNvSpPr txBox="1"/>
          <p:nvPr>
            <p:custDataLst>
              <p:tags r:id="rId7"/>
            </p:custDataLst>
          </p:nvPr>
        </p:nvSpPr>
        <p:spPr>
          <a:xfrm>
            <a:off x="4626572" y="4187250"/>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评估产妇的心理状态，是否有焦虑、紧张等情绪</a:t>
            </a:r>
            <a:endParaRPr lang="zh-CN" altLang="en-US" spc="150">
              <a:solidFill>
                <a:schemeClr val="lt1">
                  <a:lumMod val="100000"/>
                </a:schemeClr>
              </a:solidFill>
              <a:latin typeface="Arial" pitchFamily="34" charset="0"/>
              <a:ea typeface="微软雅黑"/>
              <a:sym typeface="+mn-ea"/>
            </a:endParaRPr>
          </a:p>
        </p:txBody>
      </p:sp>
      <p:sp>
        <p:nvSpPr>
          <p:cNvPr id="61" name="任意多边形: 形状 60"/>
          <p:cNvSpPr/>
          <p:nvPr>
            <p:custDataLst>
              <p:tags r:id="rId8"/>
            </p:custDataLst>
          </p:nvPr>
        </p:nvSpPr>
        <p:spPr>
          <a:xfrm rot="10800000">
            <a:off x="8123509" y="3871422"/>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2" name="矩形 61"/>
          <p:cNvSpPr/>
          <p:nvPr>
            <p:custDataLst>
              <p:tags r:id="rId9"/>
            </p:custDataLst>
          </p:nvPr>
        </p:nvSpPr>
        <p:spPr>
          <a:xfrm>
            <a:off x="8034722" y="4231009"/>
            <a:ext cx="178634" cy="18000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3" name="文本框 62"/>
          <p:cNvSpPr txBox="1"/>
          <p:nvPr>
            <p:custDataLst>
              <p:tags r:id="rId10"/>
            </p:custDataLst>
          </p:nvPr>
        </p:nvSpPr>
        <p:spPr>
          <a:xfrm>
            <a:off x="8332792" y="4187250"/>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观察产妇的饮食、饮水量，以及药物使用情况</a:t>
            </a:r>
            <a:endParaRPr lang="zh-CN" altLang="en-US" spc="150">
              <a:solidFill>
                <a:schemeClr val="tx1">
                  <a:lumMod val="75000"/>
                  <a:lumOff val="25000"/>
                </a:schemeClr>
              </a:solidFill>
              <a:latin typeface="Arial" pitchFamily="34" charset="0"/>
              <a:ea typeface="微软雅黑"/>
              <a:sym typeface="+mn-ea"/>
            </a:endParaRPr>
          </a:p>
        </p:txBody>
      </p:sp>
      <p:sp>
        <p:nvSpPr>
          <p:cNvPr id="65" name="任意多边形: 形状 64"/>
          <p:cNvSpPr/>
          <p:nvPr>
            <p:custDataLst>
              <p:tags r:id="rId11"/>
            </p:custDataLst>
          </p:nvPr>
        </p:nvSpPr>
        <p:spPr>
          <a:xfrm rot="10800000">
            <a:off x="697117" y="1371436"/>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sz="4000" b="1"/>
          </a:p>
        </p:txBody>
      </p:sp>
      <p:sp>
        <p:nvSpPr>
          <p:cNvPr id="66" name="矩形 65"/>
          <p:cNvSpPr/>
          <p:nvPr>
            <p:custDataLst>
              <p:tags r:id="rId12"/>
            </p:custDataLst>
          </p:nvPr>
        </p:nvSpPr>
        <p:spPr>
          <a:xfrm>
            <a:off x="608330" y="1730389"/>
            <a:ext cx="178634" cy="180009"/>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7" name="文本框 66"/>
          <p:cNvSpPr txBox="1"/>
          <p:nvPr>
            <p:custDataLst>
              <p:tags r:id="rId13"/>
            </p:custDataLst>
          </p:nvPr>
        </p:nvSpPr>
        <p:spPr>
          <a:xfrm>
            <a:off x="906400" y="1686630"/>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观察产妇的尿量、尿色、尿液气味</a:t>
            </a:r>
            <a:endParaRPr lang="zh-CN" altLang="en-US"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14"/>
            </p:custDataLst>
          </p:nvPr>
        </p:nvSpPr>
        <p:spPr>
          <a:xfrm rot="10800000">
            <a:off x="4403337" y="1371436"/>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70" name="矩形 69"/>
          <p:cNvSpPr/>
          <p:nvPr>
            <p:custDataLst>
              <p:tags r:id="rId15"/>
            </p:custDataLst>
          </p:nvPr>
        </p:nvSpPr>
        <p:spPr>
          <a:xfrm>
            <a:off x="4313916" y="1730389"/>
            <a:ext cx="178634" cy="18000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71" name="文本框 70"/>
          <p:cNvSpPr txBox="1"/>
          <p:nvPr>
            <p:custDataLst>
              <p:tags r:id="rId16"/>
            </p:custDataLst>
          </p:nvPr>
        </p:nvSpPr>
        <p:spPr>
          <a:xfrm>
            <a:off x="4611986" y="1686630"/>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检查产妇的腹部、腰部、骨盆等部位是否有疼痛或不适</a:t>
            </a:r>
            <a:endParaRPr lang="zh-CN" altLang="en-US"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17"/>
            </p:custDataLst>
          </p:nvPr>
        </p:nvSpPr>
        <p:spPr>
          <a:xfrm rot="10800000">
            <a:off x="8109557" y="1371436"/>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sz="4000" b="1"/>
          </a:p>
        </p:txBody>
      </p:sp>
      <p:sp>
        <p:nvSpPr>
          <p:cNvPr id="74" name="矩形 73"/>
          <p:cNvSpPr/>
          <p:nvPr>
            <p:custDataLst>
              <p:tags r:id="rId18"/>
            </p:custDataLst>
          </p:nvPr>
        </p:nvSpPr>
        <p:spPr>
          <a:xfrm>
            <a:off x="8020136" y="1730389"/>
            <a:ext cx="178634" cy="180009"/>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75" name="文本框 74"/>
          <p:cNvSpPr txBox="1"/>
          <p:nvPr>
            <p:custDataLst>
              <p:tags r:id="rId19"/>
            </p:custDataLst>
          </p:nvPr>
        </p:nvSpPr>
        <p:spPr>
          <a:xfrm>
            <a:off x="8318206" y="1686630"/>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a:sym typeface="+mn-ea"/>
              </a:rPr>
              <a:t>询问产妇是否有尿急、尿痛、尿不尽等症状</a:t>
            </a:r>
            <a:endParaRPr lang="zh-CN" altLang="en-US" spc="150">
              <a:solidFill>
                <a:schemeClr val="lt1">
                  <a:lumMod val="100000"/>
                </a:schemeClr>
              </a:solidFill>
              <a:latin typeface="Arial" pitchFamily="34" charset="0"/>
              <a:ea typeface="微软雅黑"/>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心理评估</a:t>
            </a:r>
            <a:endParaRPr lang="zh-CN" altLang="en-US"/>
          </a:p>
        </p:txBody>
      </p:sp>
      <p:sp>
        <p:nvSpPr>
          <p:cNvPr id="39" name="矩形 38"/>
          <p:cNvSpPr/>
          <p:nvPr>
            <p:custDataLst>
              <p:tags r:id="rId2"/>
            </p:custDataLst>
          </p:nvPr>
        </p:nvSpPr>
        <p:spPr>
          <a:xfrm rot="204112">
            <a:off x="1269331" y="1221740"/>
            <a:ext cx="4277977" cy="2232909"/>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0" name="矩形 39"/>
          <p:cNvSpPr/>
          <p:nvPr>
            <p:custDataLst>
              <p:tags r:id="rId3"/>
            </p:custDataLst>
          </p:nvPr>
        </p:nvSpPr>
        <p:spPr>
          <a:xfrm>
            <a:off x="1274275" y="1222446"/>
            <a:ext cx="4277977" cy="22329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79" name="TextBox 2"/>
          <p:cNvSpPr txBox="1"/>
          <p:nvPr>
            <p:custDataLst>
              <p:tags r:id="rId4"/>
            </p:custDataLst>
          </p:nvPr>
        </p:nvSpPr>
        <p:spPr>
          <a:xfrm>
            <a:off x="1522140" y="1396870"/>
            <a:ext cx="3800607" cy="1843810"/>
          </a:xfrm>
          <a:prstGeom prst="rect">
            <a:avLst/>
          </a:prstGeom>
          <a:noFill/>
        </p:spPr>
        <p:txBody>
          <a:bodyPr wrap="square" bIns="46990" rtlCol="0" anchor="ctr"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焦虑和紧张：产后小便频数可能引起产妇的焦虑和紧张情绪，需要关注并给予心理支持。</a:t>
            </a:r>
            <a:endParaRPr lang="zh-CN" altLang="en-US" sz="4400" b="1" spc="150">
              <a:solidFill>
                <a:srgbClr val="FFFFFF"/>
              </a:solidFill>
              <a:latin typeface="+mj-ea"/>
              <a:ea typeface="+mj-ea"/>
              <a:cs typeface="微软雅黑" panose="020b0503020204020204" charset="-122"/>
              <a:sym typeface="+mn-lt"/>
            </a:endParaRPr>
          </a:p>
        </p:txBody>
      </p:sp>
      <p:sp>
        <p:nvSpPr>
          <p:cNvPr id="101" name="矩形 100"/>
          <p:cNvSpPr/>
          <p:nvPr>
            <p:custDataLst>
              <p:tags r:id="rId5"/>
            </p:custDataLst>
          </p:nvPr>
        </p:nvSpPr>
        <p:spPr>
          <a:xfrm rot="204112">
            <a:off x="6632692" y="1221740"/>
            <a:ext cx="4277977" cy="2232909"/>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02" name="矩形 101"/>
          <p:cNvSpPr/>
          <p:nvPr>
            <p:custDataLst>
              <p:tags r:id="rId6"/>
            </p:custDataLst>
          </p:nvPr>
        </p:nvSpPr>
        <p:spPr>
          <a:xfrm>
            <a:off x="6638341" y="1222446"/>
            <a:ext cx="4277977" cy="223290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99" name="TextBox 2"/>
          <p:cNvSpPr txBox="1"/>
          <p:nvPr>
            <p:custDataLst>
              <p:tags r:id="rId7"/>
            </p:custDataLst>
          </p:nvPr>
        </p:nvSpPr>
        <p:spPr>
          <a:xfrm>
            <a:off x="6886913" y="1396870"/>
            <a:ext cx="3800607" cy="1843810"/>
          </a:xfrm>
          <a:prstGeom prst="rect">
            <a:avLst/>
          </a:prstGeom>
          <a:noFill/>
        </p:spPr>
        <p:txBody>
          <a:bodyPr wrap="square" bIns="46990" rtlCol="0" anchor="ctr"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自信心：产妇可能需要增强自信心，相信自己能够克服小便频数的问题。</a:t>
            </a:r>
            <a:endParaRPr lang="zh-CN" altLang="en-US" sz="4400" b="1" spc="150">
              <a:solidFill>
                <a:srgbClr val="FFFFFF"/>
              </a:solidFill>
              <a:latin typeface="+mj-ea"/>
              <a:ea typeface="+mj-ea"/>
              <a:cs typeface="微软雅黑" panose="020b0503020204020204" charset="-122"/>
              <a:sym typeface="+mn-lt"/>
            </a:endParaRPr>
          </a:p>
        </p:txBody>
      </p:sp>
      <p:sp>
        <p:nvSpPr>
          <p:cNvPr id="123" name="矩形 122"/>
          <p:cNvSpPr/>
          <p:nvPr>
            <p:custDataLst>
              <p:tags r:id="rId8"/>
            </p:custDataLst>
          </p:nvPr>
        </p:nvSpPr>
        <p:spPr>
          <a:xfrm rot="204112">
            <a:off x="1269331" y="4016054"/>
            <a:ext cx="4277977" cy="2232909"/>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24" name="矩形 123"/>
          <p:cNvSpPr/>
          <p:nvPr>
            <p:custDataLst>
              <p:tags r:id="rId9"/>
            </p:custDataLst>
          </p:nvPr>
        </p:nvSpPr>
        <p:spPr>
          <a:xfrm>
            <a:off x="1274275" y="4016761"/>
            <a:ext cx="4277977" cy="223290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21" name="TextBox 2"/>
          <p:cNvSpPr txBox="1"/>
          <p:nvPr>
            <p:custDataLst>
              <p:tags r:id="rId10"/>
            </p:custDataLst>
          </p:nvPr>
        </p:nvSpPr>
        <p:spPr>
          <a:xfrm>
            <a:off x="1521434" y="4191185"/>
            <a:ext cx="3800607" cy="1843810"/>
          </a:xfrm>
          <a:prstGeom prst="rect">
            <a:avLst/>
          </a:prstGeom>
          <a:noFill/>
        </p:spPr>
        <p:txBody>
          <a:bodyPr wrap="square" bIns="46990" rtlCol="0" anchor="ctr"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家庭支持：家庭支持对产妇的心理健康至关重要，需要关注并加强家庭支持。</a:t>
            </a:r>
            <a:endParaRPr lang="zh-CN" altLang="en-US" sz="4400" b="1" spc="150">
              <a:solidFill>
                <a:srgbClr val="FFFFFF"/>
              </a:solidFill>
              <a:latin typeface="+mj-ea"/>
              <a:ea typeface="+mj-ea"/>
              <a:cs typeface="微软雅黑" panose="020b0503020204020204" charset="-122"/>
              <a:sym typeface="+mn-lt"/>
            </a:endParaRPr>
          </a:p>
        </p:txBody>
      </p:sp>
      <p:sp>
        <p:nvSpPr>
          <p:cNvPr id="90" name="矩形 89"/>
          <p:cNvSpPr/>
          <p:nvPr>
            <p:custDataLst>
              <p:tags r:id="rId11"/>
            </p:custDataLst>
          </p:nvPr>
        </p:nvSpPr>
        <p:spPr>
          <a:xfrm rot="204112">
            <a:off x="6632692" y="4016054"/>
            <a:ext cx="4277977" cy="223290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91" name="矩形 90"/>
          <p:cNvSpPr/>
          <p:nvPr>
            <p:custDataLst>
              <p:tags r:id="rId12"/>
            </p:custDataLst>
          </p:nvPr>
        </p:nvSpPr>
        <p:spPr>
          <a:xfrm>
            <a:off x="6638341" y="4016761"/>
            <a:ext cx="4277977" cy="223290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88" name="TextBox 2"/>
          <p:cNvSpPr txBox="1"/>
          <p:nvPr>
            <p:custDataLst>
              <p:tags r:id="rId13"/>
            </p:custDataLst>
          </p:nvPr>
        </p:nvSpPr>
        <p:spPr>
          <a:xfrm>
            <a:off x="6885501" y="4191185"/>
            <a:ext cx="3800607" cy="1843810"/>
          </a:xfrm>
          <a:prstGeom prst="rect">
            <a:avLst/>
          </a:prstGeom>
          <a:noFill/>
        </p:spPr>
        <p:txBody>
          <a:bodyPr wrap="square" bIns="46990" rtlCol="0" anchor="ctr"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产后抑郁：产后小便频数可能引发产后抑郁，需要关注并给予适当的心理干预。</a:t>
            </a:r>
            <a:endParaRPr lang="zh-CN" altLang="en-US" sz="4400" b="1" spc="150">
              <a:solidFill>
                <a:srgbClr val="FFFFFF"/>
              </a:solidFill>
              <a:latin typeface="+mj-ea"/>
              <a:ea typeface="+mj-ea"/>
              <a:cs typeface="微软雅黑" panose="020b0503020204020204" charset="-122"/>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实验室检查</a:t>
            </a:r>
            <a:endParaRPr lang="zh-CN" altLang="en-US"/>
          </a:p>
        </p:txBody>
      </p:sp>
      <p:sp>
        <p:nvSpPr>
          <p:cNvPr id="4" name="矩形: 圆角"/>
          <p:cNvSpPr/>
          <p:nvPr>
            <p:custDataLst>
              <p:tags r:id="rId2"/>
            </p:custDataLst>
          </p:nvPr>
        </p:nvSpPr>
        <p:spPr>
          <a:xfrm>
            <a:off x="608330" y="1468806"/>
            <a:ext cx="5198445" cy="1227691"/>
          </a:xfrm>
          <a:prstGeom prst="roundRect">
            <a:avLst>
              <a:gd name="adj" fmla="val 5404"/>
            </a:avLst>
          </a:prstGeom>
          <a:solidFill>
            <a:srgbClr val="FFFFFF"/>
          </a:solidFill>
          <a:ln>
            <a:solidFill>
              <a:schemeClr val="tx1">
                <a:alpha val="5000"/>
              </a:schemeClr>
            </a:solidFill>
          </a:ln>
          <a:effectLst>
            <a:outerShdw blurRad="2794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5" name="直角三角形"/>
          <p:cNvSpPr/>
          <p:nvPr>
            <p:custDataLst>
              <p:tags r:id="rId3"/>
            </p:custDataLst>
          </p:nvPr>
        </p:nvSpPr>
        <p:spPr>
          <a:xfrm>
            <a:off x="1594049" y="1352277"/>
            <a:ext cx="120344" cy="119074"/>
          </a:xfrm>
          <a:prstGeom prst="rtTriangl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7" name="矩形: 圆角"/>
          <p:cNvSpPr/>
          <p:nvPr>
            <p:custDataLst>
              <p:tags r:id="rId4"/>
            </p:custDataLst>
          </p:nvPr>
        </p:nvSpPr>
        <p:spPr>
          <a:xfrm>
            <a:off x="948365" y="1343999"/>
            <a:ext cx="663969" cy="808697"/>
          </a:xfrm>
          <a:prstGeom prst="roundRect">
            <a:avLst>
              <a:gd name="adj" fmla="val 4439"/>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29" name="装饰3"/>
          <p:cNvSpPr/>
          <p:nvPr>
            <p:custDataLst>
              <p:tags r:id="rId5"/>
            </p:custDataLst>
          </p:nvPr>
        </p:nvSpPr>
        <p:spPr>
          <a:xfrm>
            <a:off x="5310872" y="2513744"/>
            <a:ext cx="509416" cy="191031"/>
          </a:xfrm>
          <a:custGeom>
            <a:gdLst>
              <a:gd name="connsiteX0" fmla="*/ 95251 w 507999"/>
              <a:gd name="connsiteY0" fmla="*/ 1 h 190502"/>
              <a:gd name="connsiteX1" fmla="*/ 412748 w 507999"/>
              <a:gd name="connsiteY1" fmla="*/ 2 h 190502"/>
              <a:gd name="connsiteX2" fmla="*/ 507999 w 507999"/>
              <a:gd name="connsiteY2" fmla="*/ 95252 h 190502"/>
              <a:gd name="connsiteX3" fmla="*/ 412751 w 507999"/>
              <a:gd name="connsiteY3" fmla="*/ 190502 h 190502"/>
              <a:gd name="connsiteX4" fmla="*/ 95250 w 507999"/>
              <a:gd name="connsiteY4" fmla="*/ 190502 h 190502"/>
              <a:gd name="connsiteX5" fmla="*/ 1 w 507999"/>
              <a:gd name="connsiteY5" fmla="*/ 95250 h 190502"/>
              <a:gd name="connsiteX6" fmla="*/ 95251 w 507999"/>
              <a:gd name="connsiteY6" fmla="*/ 1 h 1905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999" h="190502">
                <a:moveTo>
                  <a:pt x="95251" y="1"/>
                </a:moveTo>
                <a:lnTo>
                  <a:pt x="412748" y="2"/>
                </a:lnTo>
                <a:cubicBezTo>
                  <a:pt x="465354" y="0"/>
                  <a:pt x="508002" y="42647"/>
                  <a:pt x="507999" y="95252"/>
                </a:cubicBezTo>
                <a:cubicBezTo>
                  <a:pt x="508001" y="147852"/>
                  <a:pt x="465356" y="190500"/>
                  <a:pt x="412751" y="190502"/>
                </a:cubicBezTo>
                <a:lnTo>
                  <a:pt x="95250" y="190502"/>
                </a:lnTo>
                <a:cubicBezTo>
                  <a:pt x="42651" y="190501"/>
                  <a:pt x="1" y="147856"/>
                  <a:pt x="1" y="95250"/>
                </a:cubicBezTo>
                <a:cubicBezTo>
                  <a:pt x="0" y="42646"/>
                  <a:pt x="42648" y="-1"/>
                  <a:pt x="95251" y="1"/>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25" name="装饰2"/>
          <p:cNvSpPr/>
          <p:nvPr>
            <p:custDataLst>
              <p:tags r:id="rId6"/>
            </p:custDataLst>
          </p:nvPr>
        </p:nvSpPr>
        <p:spPr>
          <a:xfrm>
            <a:off x="5629257" y="2195360"/>
            <a:ext cx="191031" cy="509416"/>
          </a:xfrm>
          <a:custGeom>
            <a:gdLst>
              <a:gd name="connsiteX0" fmla="*/ 95252 w 190502"/>
              <a:gd name="connsiteY0" fmla="*/ 1 h 508001"/>
              <a:gd name="connsiteX1" fmla="*/ 190500 w 190502"/>
              <a:gd name="connsiteY1" fmla="*/ 95251 h 508001"/>
              <a:gd name="connsiteX2" fmla="*/ 190502 w 190502"/>
              <a:gd name="connsiteY2" fmla="*/ 412753 h 508001"/>
              <a:gd name="connsiteX3" fmla="*/ 95252 w 190502"/>
              <a:gd name="connsiteY3" fmla="*/ 508001 h 508001"/>
              <a:gd name="connsiteX4" fmla="*/ 1 w 190502"/>
              <a:gd name="connsiteY4" fmla="*/ 412751 h 508001"/>
              <a:gd name="connsiteX5" fmla="*/ 3 w 190502"/>
              <a:gd name="connsiteY5" fmla="*/ 95251 h 508001"/>
              <a:gd name="connsiteX6" fmla="*/ 95252 w 190502"/>
              <a:gd name="connsiteY6" fmla="*/ 1 h 508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2" h="508000">
                <a:moveTo>
                  <a:pt x="95252" y="1"/>
                </a:moveTo>
                <a:cubicBezTo>
                  <a:pt x="147856" y="1"/>
                  <a:pt x="190504" y="42645"/>
                  <a:pt x="190500" y="95251"/>
                </a:cubicBezTo>
                <a:lnTo>
                  <a:pt x="190502" y="412753"/>
                </a:lnTo>
                <a:cubicBezTo>
                  <a:pt x="190503" y="465354"/>
                  <a:pt x="147855" y="508000"/>
                  <a:pt x="95252" y="508001"/>
                </a:cubicBezTo>
                <a:cubicBezTo>
                  <a:pt x="42643" y="507998"/>
                  <a:pt x="-1" y="465355"/>
                  <a:pt x="1" y="412751"/>
                </a:cubicBezTo>
                <a:lnTo>
                  <a:pt x="3" y="95251"/>
                </a:lnTo>
                <a:cubicBezTo>
                  <a:pt x="2" y="42646"/>
                  <a:pt x="42646" y="-2"/>
                  <a:pt x="95252" y="1"/>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7" name="装饰1"/>
          <p:cNvSpPr/>
          <p:nvPr>
            <p:custDataLst>
              <p:tags r:id="rId7"/>
            </p:custDataLst>
          </p:nvPr>
        </p:nvSpPr>
        <p:spPr>
          <a:xfrm>
            <a:off x="5265025" y="2157790"/>
            <a:ext cx="550806" cy="550806"/>
          </a:xfrm>
          <a:custGeom>
            <a:gdLst>
              <a:gd name="connsiteX0" fmla="*/ 95251 w 548992"/>
              <a:gd name="connsiteY0" fmla="*/ 1 h 548992"/>
              <a:gd name="connsiteX1" fmla="*/ 162602 w 548992"/>
              <a:gd name="connsiteY1" fmla="*/ 27900 h 548992"/>
              <a:gd name="connsiteX2" fmla="*/ 521094 w 548992"/>
              <a:gd name="connsiteY2" fmla="*/ 386391 h 548992"/>
              <a:gd name="connsiteX3" fmla="*/ 521093 w 548992"/>
              <a:gd name="connsiteY3" fmla="*/ 521094 h 548992"/>
              <a:gd name="connsiteX4" fmla="*/ 386390 w 548992"/>
              <a:gd name="connsiteY4" fmla="*/ 521095 h 548992"/>
              <a:gd name="connsiteX5" fmla="*/ 27900 w 548992"/>
              <a:gd name="connsiteY5" fmla="*/ 162604 h 548992"/>
              <a:gd name="connsiteX6" fmla="*/ 27899 w 548992"/>
              <a:gd name="connsiteY6" fmla="*/ 27900 h 548992"/>
              <a:gd name="connsiteX7" fmla="*/ 95251 w 548992"/>
              <a:gd name="connsiteY7" fmla="*/ 1 h 5489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992" h="548992">
                <a:moveTo>
                  <a:pt x="95251" y="1"/>
                </a:moveTo>
                <a:cubicBezTo>
                  <a:pt x="119628" y="2"/>
                  <a:pt x="144003" y="9301"/>
                  <a:pt x="162602" y="27900"/>
                </a:cubicBezTo>
                <a:lnTo>
                  <a:pt x="521094" y="386391"/>
                </a:lnTo>
                <a:cubicBezTo>
                  <a:pt x="558291" y="423587"/>
                  <a:pt x="558292" y="483897"/>
                  <a:pt x="521093" y="521094"/>
                </a:cubicBezTo>
                <a:cubicBezTo>
                  <a:pt x="483897" y="558291"/>
                  <a:pt x="423587" y="558292"/>
                  <a:pt x="386390" y="521095"/>
                </a:cubicBezTo>
                <a:lnTo>
                  <a:pt x="27900" y="162604"/>
                </a:lnTo>
                <a:cubicBezTo>
                  <a:pt x="-9298" y="125405"/>
                  <a:pt x="-9299" y="65096"/>
                  <a:pt x="27899" y="27900"/>
                </a:cubicBezTo>
                <a:cubicBezTo>
                  <a:pt x="46496" y="9301"/>
                  <a:pt x="70874" y="0"/>
                  <a:pt x="95251" y="1"/>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9" name="文本框 18"/>
          <p:cNvSpPr txBox="1"/>
          <p:nvPr>
            <p:custDataLst>
              <p:tags r:id="rId8"/>
            </p:custDataLst>
          </p:nvPr>
        </p:nvSpPr>
        <p:spPr>
          <a:xfrm>
            <a:off x="1008221" y="1620994"/>
            <a:ext cx="544438" cy="479060"/>
          </a:xfrm>
          <a:prstGeom prst="rect">
            <a:avLst/>
          </a:prstGeom>
          <a:noFill/>
        </p:spPr>
        <p:txBody>
          <a:bodyPr wrap="square" lIns="0" tIns="0" rIns="0" bIns="0" rtlCol="0" anchor="ctr">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3600" spc="300">
                <a:solidFill>
                  <a:schemeClr val="lt1">
                    <a:lumMod val="100000"/>
                  </a:schemeClr>
                </a:solidFill>
                <a:latin typeface="Arial" pitchFamily="34" charset="0"/>
                <a:ea typeface="微软雅黑"/>
              </a:rPr>
              <a:t>01</a:t>
            </a:r>
            <a:endParaRPr lang="zh-CN" altLang="en-US" sz="3600" spc="300">
              <a:solidFill>
                <a:schemeClr val="lt1">
                  <a:lumMod val="100000"/>
                </a:schemeClr>
              </a:solidFill>
              <a:latin typeface="Arial" pitchFamily="34" charset="0"/>
              <a:ea typeface="微软雅黑"/>
            </a:endParaRPr>
          </a:p>
        </p:txBody>
      </p:sp>
      <p:sp>
        <p:nvSpPr>
          <p:cNvPr id="23" name="文本框 22"/>
          <p:cNvSpPr txBox="1"/>
          <p:nvPr>
            <p:custDataLst>
              <p:tags r:id="rId9"/>
            </p:custDataLst>
          </p:nvPr>
        </p:nvSpPr>
        <p:spPr>
          <a:xfrm>
            <a:off x="1873591" y="1620994"/>
            <a:ext cx="3291461" cy="100991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Arial" pitchFamily="34" charset="0"/>
                <a:ea typeface="微软雅黑"/>
                <a:sym typeface="+mn-ea"/>
              </a:rPr>
              <a:t>尿常规检查：了解尿液的颜色、透明度、酸碱度等指标</a:t>
            </a:r>
            <a:endParaRPr lang="zh-CN" altLang="en-US" sz="1400" spc="150">
              <a:solidFill>
                <a:schemeClr val="dk1">
                  <a:lumMod val="80000"/>
                  <a:lumOff val="20000"/>
                </a:schemeClr>
              </a:solidFill>
              <a:latin typeface="Arial" pitchFamily="34" charset="0"/>
              <a:ea typeface="微软雅黑"/>
              <a:sym typeface="+mn-ea"/>
            </a:endParaRPr>
          </a:p>
        </p:txBody>
      </p:sp>
      <p:sp>
        <p:nvSpPr>
          <p:cNvPr id="911" name="矩形: 圆角"/>
          <p:cNvSpPr/>
          <p:nvPr>
            <p:custDataLst>
              <p:tags r:id="rId10"/>
            </p:custDataLst>
          </p:nvPr>
        </p:nvSpPr>
        <p:spPr>
          <a:xfrm>
            <a:off x="6378735" y="3227563"/>
            <a:ext cx="5198445" cy="1227411"/>
          </a:xfrm>
          <a:custGeom>
            <a:gdLst>
              <a:gd name="connsiteX0" fmla="*/ 95740 w 4502149"/>
              <a:gd name="connsiteY0" fmla="*/ 0 h 1771651"/>
              <a:gd name="connsiteX1" fmla="*/ 4406412 w 4502149"/>
              <a:gd name="connsiteY1" fmla="*/ 1 h 1771651"/>
              <a:gd name="connsiteX2" fmla="*/ 4502149 w 4502149"/>
              <a:gd name="connsiteY2" fmla="*/ 95743 h 1771651"/>
              <a:gd name="connsiteX3" fmla="*/ 4502147 w 4502149"/>
              <a:gd name="connsiteY3" fmla="*/ 1675910 h 1771651"/>
              <a:gd name="connsiteX4" fmla="*/ 4406409 w 4502149"/>
              <a:gd name="connsiteY4" fmla="*/ 1771650 h 1771651"/>
              <a:gd name="connsiteX5" fmla="*/ 95739 w 4502149"/>
              <a:gd name="connsiteY5" fmla="*/ 1771651 h 1771651"/>
              <a:gd name="connsiteX6" fmla="*/ 0 w 4502149"/>
              <a:gd name="connsiteY6" fmla="*/ 1675909 h 1771651"/>
              <a:gd name="connsiteX7" fmla="*/ 1 w 4502149"/>
              <a:gd name="connsiteY7" fmla="*/ 95741 h 1771651"/>
              <a:gd name="connsiteX8" fmla="*/ 95740 w 4502149"/>
              <a:gd name="connsiteY8" fmla="*/ 0 h 17716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2149" h="1771651">
                <a:moveTo>
                  <a:pt x="95740" y="0"/>
                </a:moveTo>
                <a:lnTo>
                  <a:pt x="4406412" y="1"/>
                </a:lnTo>
                <a:cubicBezTo>
                  <a:pt x="4459282" y="2"/>
                  <a:pt x="4502149" y="42866"/>
                  <a:pt x="4502149" y="95743"/>
                </a:cubicBezTo>
                <a:lnTo>
                  <a:pt x="4502147" y="1675910"/>
                </a:lnTo>
                <a:cubicBezTo>
                  <a:pt x="4502146" y="1728786"/>
                  <a:pt x="4459286" y="1771651"/>
                  <a:pt x="4406409" y="1771650"/>
                </a:cubicBezTo>
                <a:lnTo>
                  <a:pt x="95739" y="1771651"/>
                </a:lnTo>
                <a:cubicBezTo>
                  <a:pt x="42864" y="1771651"/>
                  <a:pt x="2" y="1728787"/>
                  <a:pt x="0" y="1675909"/>
                </a:cubicBezTo>
                <a:lnTo>
                  <a:pt x="1" y="95741"/>
                </a:lnTo>
                <a:cubicBezTo>
                  <a:pt x="1" y="42861"/>
                  <a:pt x="42864" y="2"/>
                  <a:pt x="95740" y="0"/>
                </a:cubicBezTo>
                <a:close/>
              </a:path>
            </a:pathLst>
          </a:custGeom>
          <a:solidFill>
            <a:srgbClr val="FFFFFF"/>
          </a:solidFill>
          <a:ln>
            <a:solidFill>
              <a:schemeClr val="tx1">
                <a:alpha val="5000"/>
              </a:schemeClr>
            </a:solidFill>
          </a:ln>
          <a:effectLst>
            <a:outerShdw blurRad="2794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912" name="直角三角形"/>
          <p:cNvSpPr/>
          <p:nvPr>
            <p:custDataLst>
              <p:tags r:id="rId11"/>
            </p:custDataLst>
          </p:nvPr>
        </p:nvSpPr>
        <p:spPr>
          <a:xfrm>
            <a:off x="10428588" y="3109124"/>
            <a:ext cx="120345" cy="119076"/>
          </a:xfrm>
          <a:custGeom>
            <a:gdLst>
              <a:gd name="connsiteX0" fmla="*/ 120008 w 120011"/>
              <a:gd name="connsiteY0" fmla="*/ 0 h 118745"/>
              <a:gd name="connsiteX1" fmla="*/ 120011 w 120011"/>
              <a:gd name="connsiteY1" fmla="*/ 118741 h 118745"/>
              <a:gd name="connsiteX2" fmla="*/ 0 w 120011"/>
              <a:gd name="connsiteY2" fmla="*/ 118745 h 118745"/>
            </a:gdLst>
            <a:cxnLst>
              <a:cxn ang="0">
                <a:pos x="connsiteX0" y="connsiteY0"/>
              </a:cxn>
              <a:cxn ang="0">
                <a:pos x="connsiteX1" y="connsiteY1"/>
              </a:cxn>
              <a:cxn ang="0">
                <a:pos x="connsiteX2" y="connsiteY2"/>
              </a:cxn>
            </a:cxnLst>
            <a:rect l="l" t="t" r="r" b="b"/>
            <a:pathLst>
              <a:path w="120011" h="118745">
                <a:moveTo>
                  <a:pt x="120008" y="0"/>
                </a:moveTo>
                <a:lnTo>
                  <a:pt x="120011" y="118741"/>
                </a:lnTo>
                <a:lnTo>
                  <a:pt x="0" y="118745"/>
                </a:lnTo>
                <a:close/>
              </a:path>
            </a:pathLst>
          </a:cu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913" name="矩形: 圆角"/>
          <p:cNvSpPr/>
          <p:nvPr>
            <p:custDataLst>
              <p:tags r:id="rId12"/>
            </p:custDataLst>
          </p:nvPr>
        </p:nvSpPr>
        <p:spPr>
          <a:xfrm>
            <a:off x="10530471" y="3100846"/>
            <a:ext cx="663970" cy="808697"/>
          </a:xfrm>
          <a:custGeom>
            <a:gdLst>
              <a:gd name="connsiteX0" fmla="*/ 29393 w 662125"/>
              <a:gd name="connsiteY0" fmla="*/ 1 h 806450"/>
              <a:gd name="connsiteX1" fmla="*/ 632734 w 662125"/>
              <a:gd name="connsiteY1" fmla="*/ 2 h 806450"/>
              <a:gd name="connsiteX2" fmla="*/ 662124 w 662125"/>
              <a:gd name="connsiteY2" fmla="*/ 29394 h 806450"/>
              <a:gd name="connsiteX3" fmla="*/ 662125 w 662125"/>
              <a:gd name="connsiteY3" fmla="*/ 777060 h 806450"/>
              <a:gd name="connsiteX4" fmla="*/ 632733 w 662125"/>
              <a:gd name="connsiteY4" fmla="*/ 806450 h 806450"/>
              <a:gd name="connsiteX5" fmla="*/ 29392 w 662125"/>
              <a:gd name="connsiteY5" fmla="*/ 806450 h 806450"/>
              <a:gd name="connsiteX6" fmla="*/ 1 w 662125"/>
              <a:gd name="connsiteY6" fmla="*/ 777061 h 806450"/>
              <a:gd name="connsiteX7" fmla="*/ 0 w 662125"/>
              <a:gd name="connsiteY7" fmla="*/ 29394 h 806450"/>
              <a:gd name="connsiteX8" fmla="*/ 29393 w 662125"/>
              <a:gd name="connsiteY8" fmla="*/ 1 h 8064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2125" h="806450">
                <a:moveTo>
                  <a:pt x="29393" y="1"/>
                </a:moveTo>
                <a:lnTo>
                  <a:pt x="632734" y="2"/>
                </a:lnTo>
                <a:cubicBezTo>
                  <a:pt x="648966" y="0"/>
                  <a:pt x="662126" y="13159"/>
                  <a:pt x="662124" y="29394"/>
                </a:cubicBezTo>
                <a:lnTo>
                  <a:pt x="662125" y="777060"/>
                </a:lnTo>
                <a:cubicBezTo>
                  <a:pt x="662124" y="793294"/>
                  <a:pt x="648963" y="806451"/>
                  <a:pt x="632733" y="806450"/>
                </a:cubicBezTo>
                <a:lnTo>
                  <a:pt x="29392" y="806450"/>
                </a:lnTo>
                <a:cubicBezTo>
                  <a:pt x="13162" y="806451"/>
                  <a:pt x="0" y="793294"/>
                  <a:pt x="1" y="777061"/>
                </a:cubicBezTo>
                <a:lnTo>
                  <a:pt x="0" y="29394"/>
                </a:lnTo>
                <a:cubicBezTo>
                  <a:pt x="0" y="13161"/>
                  <a:pt x="13159" y="0"/>
                  <a:pt x="29393" y="1"/>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100" name="装饰12"/>
          <p:cNvSpPr/>
          <p:nvPr>
            <p:custDataLst>
              <p:tags r:id="rId13"/>
            </p:custDataLst>
          </p:nvPr>
        </p:nvSpPr>
        <p:spPr>
          <a:xfrm>
            <a:off x="6376187" y="3213554"/>
            <a:ext cx="191031" cy="509416"/>
          </a:xfrm>
          <a:custGeom>
            <a:gdLst>
              <a:gd name="connsiteX0" fmla="*/ 95251 w 190501"/>
              <a:gd name="connsiteY0" fmla="*/ 1 h 508000"/>
              <a:gd name="connsiteX1" fmla="*/ 190501 w 190501"/>
              <a:gd name="connsiteY1" fmla="*/ 95254 h 508000"/>
              <a:gd name="connsiteX2" fmla="*/ 190499 w 190501"/>
              <a:gd name="connsiteY2" fmla="*/ 412751 h 508000"/>
              <a:gd name="connsiteX3" fmla="*/ 95253 w 190501"/>
              <a:gd name="connsiteY3" fmla="*/ 508000 h 508000"/>
              <a:gd name="connsiteX4" fmla="*/ 0 w 190501"/>
              <a:gd name="connsiteY4" fmla="*/ 412750 h 508000"/>
              <a:gd name="connsiteX5" fmla="*/ 2 w 190501"/>
              <a:gd name="connsiteY5" fmla="*/ 95245 h 508000"/>
              <a:gd name="connsiteX6" fmla="*/ 95251 w 190501"/>
              <a:gd name="connsiteY6" fmla="*/ 1 h 50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1" h="508000">
                <a:moveTo>
                  <a:pt x="95251" y="1"/>
                </a:moveTo>
                <a:cubicBezTo>
                  <a:pt x="147857" y="-2"/>
                  <a:pt x="190506" y="42645"/>
                  <a:pt x="190501" y="95254"/>
                </a:cubicBezTo>
                <a:lnTo>
                  <a:pt x="190499" y="412751"/>
                </a:lnTo>
                <a:cubicBezTo>
                  <a:pt x="190508" y="465352"/>
                  <a:pt x="147855" y="507997"/>
                  <a:pt x="95253" y="508000"/>
                </a:cubicBezTo>
                <a:cubicBezTo>
                  <a:pt x="42646" y="508001"/>
                  <a:pt x="4" y="465352"/>
                  <a:pt x="0" y="412750"/>
                </a:cubicBezTo>
                <a:lnTo>
                  <a:pt x="2" y="95245"/>
                </a:lnTo>
                <a:cubicBezTo>
                  <a:pt x="-1" y="42641"/>
                  <a:pt x="42653" y="-5"/>
                  <a:pt x="95251" y="1"/>
                </a:cubicBez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026" name="装饰11"/>
          <p:cNvSpPr/>
          <p:nvPr>
            <p:custDataLst>
              <p:tags r:id="rId14"/>
            </p:custDataLst>
          </p:nvPr>
        </p:nvSpPr>
        <p:spPr>
          <a:xfrm>
            <a:off x="6376187" y="3213554"/>
            <a:ext cx="509416" cy="191031"/>
          </a:xfrm>
          <a:custGeom>
            <a:gdLst>
              <a:gd name="connsiteX0" fmla="*/ 412751 w 508001"/>
              <a:gd name="connsiteY0" fmla="*/ 1 h 190500"/>
              <a:gd name="connsiteX1" fmla="*/ 508001 w 508001"/>
              <a:gd name="connsiteY1" fmla="*/ 95250 h 190500"/>
              <a:gd name="connsiteX2" fmla="*/ 412750 w 508001"/>
              <a:gd name="connsiteY2" fmla="*/ 190497 h 190500"/>
              <a:gd name="connsiteX3" fmla="*/ 95249 w 508001"/>
              <a:gd name="connsiteY3" fmla="*/ 190500 h 190500"/>
              <a:gd name="connsiteX4" fmla="*/ 0 w 508001"/>
              <a:gd name="connsiteY4" fmla="*/ 95247 h 190500"/>
              <a:gd name="connsiteX5" fmla="*/ 95246 w 508001"/>
              <a:gd name="connsiteY5" fmla="*/ 2 h 190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000" h="190500">
                <a:moveTo>
                  <a:pt x="412751" y="1"/>
                </a:moveTo>
                <a:cubicBezTo>
                  <a:pt x="465355" y="-5"/>
                  <a:pt x="508002" y="42644"/>
                  <a:pt x="508001" y="95250"/>
                </a:cubicBezTo>
                <a:cubicBezTo>
                  <a:pt x="508003" y="147854"/>
                  <a:pt x="465357" y="190496"/>
                  <a:pt x="412750" y="190497"/>
                </a:cubicBezTo>
                <a:lnTo>
                  <a:pt x="95249" y="190500"/>
                </a:lnTo>
                <a:cubicBezTo>
                  <a:pt x="42645" y="190501"/>
                  <a:pt x="4" y="147857"/>
                  <a:pt x="0" y="95247"/>
                </a:cubicBezTo>
                <a:cubicBezTo>
                  <a:pt x="3" y="42643"/>
                  <a:pt x="42649" y="-4"/>
                  <a:pt x="95246" y="2"/>
                </a:cubicBez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960" name="装饰10"/>
          <p:cNvSpPr/>
          <p:nvPr>
            <p:custDataLst>
              <p:tags r:id="rId15"/>
            </p:custDataLst>
          </p:nvPr>
        </p:nvSpPr>
        <p:spPr>
          <a:xfrm>
            <a:off x="6372367" y="3218011"/>
            <a:ext cx="550806" cy="550806"/>
          </a:xfrm>
          <a:custGeom>
            <a:gdLst>
              <a:gd name="connsiteX0" fmla="*/ 95253 w 548986"/>
              <a:gd name="connsiteY0" fmla="*/ 0 h 548988"/>
              <a:gd name="connsiteX1" fmla="*/ 162603 w 548986"/>
              <a:gd name="connsiteY1" fmla="*/ 27900 h 548988"/>
              <a:gd name="connsiteX2" fmla="*/ 521093 w 548986"/>
              <a:gd name="connsiteY2" fmla="*/ 386386 h 548988"/>
              <a:gd name="connsiteX3" fmla="*/ 548986 w 548986"/>
              <a:gd name="connsiteY3" fmla="*/ 453739 h 548988"/>
              <a:gd name="connsiteX4" fmla="*/ 521092 w 548986"/>
              <a:gd name="connsiteY4" fmla="*/ 521091 h 548988"/>
              <a:gd name="connsiteX5" fmla="*/ 386391 w 548986"/>
              <a:gd name="connsiteY5" fmla="*/ 521091 h 548988"/>
              <a:gd name="connsiteX6" fmla="*/ 27903 w 548986"/>
              <a:gd name="connsiteY6" fmla="*/ 162597 h 548988"/>
              <a:gd name="connsiteX7" fmla="*/ 27901 w 548986"/>
              <a:gd name="connsiteY7" fmla="*/ 27902 h 548988"/>
              <a:gd name="connsiteX8" fmla="*/ 95253 w 548986"/>
              <a:gd name="connsiteY8" fmla="*/ 0 h 548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8986" h="548988">
                <a:moveTo>
                  <a:pt x="95253" y="0"/>
                </a:moveTo>
                <a:cubicBezTo>
                  <a:pt x="119627" y="0"/>
                  <a:pt x="144003" y="9298"/>
                  <a:pt x="162603" y="27900"/>
                </a:cubicBezTo>
                <a:lnTo>
                  <a:pt x="521093" y="386386"/>
                </a:lnTo>
                <a:cubicBezTo>
                  <a:pt x="539692" y="404984"/>
                  <a:pt x="548996" y="429365"/>
                  <a:pt x="548986" y="453739"/>
                </a:cubicBezTo>
                <a:cubicBezTo>
                  <a:pt x="548988" y="478117"/>
                  <a:pt x="539693" y="502491"/>
                  <a:pt x="521092" y="521091"/>
                </a:cubicBezTo>
                <a:cubicBezTo>
                  <a:pt x="483897" y="558294"/>
                  <a:pt x="423588" y="558282"/>
                  <a:pt x="386391" y="521091"/>
                </a:cubicBezTo>
                <a:lnTo>
                  <a:pt x="27903" y="162597"/>
                </a:lnTo>
                <a:cubicBezTo>
                  <a:pt x="-9300" y="125409"/>
                  <a:pt x="-9301" y="65098"/>
                  <a:pt x="27901" y="27902"/>
                </a:cubicBezTo>
                <a:cubicBezTo>
                  <a:pt x="46499" y="9299"/>
                  <a:pt x="70876" y="0"/>
                  <a:pt x="95253" y="0"/>
                </a:cubicBez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254" name="文本框 12"/>
          <p:cNvSpPr txBox="1"/>
          <p:nvPr>
            <p:custDataLst>
              <p:tags r:id="rId16"/>
            </p:custDataLst>
          </p:nvPr>
        </p:nvSpPr>
        <p:spPr>
          <a:xfrm>
            <a:off x="10590328" y="3380388"/>
            <a:ext cx="544438" cy="479060"/>
          </a:xfrm>
          <a:prstGeom prst="rect">
            <a:avLst/>
          </a:prstGeom>
          <a:noFill/>
        </p:spPr>
        <p:txBody>
          <a:bodyPr wrap="square" lIns="0" tIns="0" rIns="0" bIns="0" rtlCol="0" anchor="ctr">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3600" spc="300">
                <a:solidFill>
                  <a:schemeClr val="lt1">
                    <a:lumMod val="100000"/>
                  </a:schemeClr>
                </a:solidFill>
                <a:latin typeface="Arial" pitchFamily="34" charset="0"/>
                <a:ea typeface="微软雅黑"/>
              </a:rPr>
              <a:t>04</a:t>
            </a:r>
            <a:endParaRPr lang="zh-CN" altLang="en-US" sz="3600" spc="300">
              <a:solidFill>
                <a:schemeClr val="lt1">
                  <a:lumMod val="100000"/>
                </a:schemeClr>
              </a:solidFill>
              <a:latin typeface="Arial" pitchFamily="34" charset="0"/>
              <a:ea typeface="微软雅黑"/>
            </a:endParaRPr>
          </a:p>
        </p:txBody>
      </p:sp>
      <p:sp>
        <p:nvSpPr>
          <p:cNvPr id="545" name="矩形: 圆角"/>
          <p:cNvSpPr/>
          <p:nvPr>
            <p:custDataLst>
              <p:tags r:id="rId17"/>
            </p:custDataLst>
          </p:nvPr>
        </p:nvSpPr>
        <p:spPr>
          <a:xfrm>
            <a:off x="6378735" y="1492366"/>
            <a:ext cx="5198445" cy="1227691"/>
          </a:xfrm>
          <a:custGeom>
            <a:gdLst>
              <a:gd name="connsiteX0" fmla="*/ 95740 w 4502149"/>
              <a:gd name="connsiteY0" fmla="*/ 0 h 1771651"/>
              <a:gd name="connsiteX1" fmla="*/ 4406412 w 4502149"/>
              <a:gd name="connsiteY1" fmla="*/ 1 h 1771651"/>
              <a:gd name="connsiteX2" fmla="*/ 4502149 w 4502149"/>
              <a:gd name="connsiteY2" fmla="*/ 95743 h 1771651"/>
              <a:gd name="connsiteX3" fmla="*/ 4502147 w 4502149"/>
              <a:gd name="connsiteY3" fmla="*/ 1675910 h 1771651"/>
              <a:gd name="connsiteX4" fmla="*/ 4406409 w 4502149"/>
              <a:gd name="connsiteY4" fmla="*/ 1771650 h 1771651"/>
              <a:gd name="connsiteX5" fmla="*/ 95739 w 4502149"/>
              <a:gd name="connsiteY5" fmla="*/ 1771651 h 1771651"/>
              <a:gd name="connsiteX6" fmla="*/ 0 w 4502149"/>
              <a:gd name="connsiteY6" fmla="*/ 1675909 h 1771651"/>
              <a:gd name="connsiteX7" fmla="*/ 1 w 4502149"/>
              <a:gd name="connsiteY7" fmla="*/ 95741 h 1771651"/>
              <a:gd name="connsiteX8" fmla="*/ 95740 w 4502149"/>
              <a:gd name="connsiteY8" fmla="*/ 0 h 17716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2149" h="1771651">
                <a:moveTo>
                  <a:pt x="95740" y="0"/>
                </a:moveTo>
                <a:lnTo>
                  <a:pt x="4406412" y="1"/>
                </a:lnTo>
                <a:cubicBezTo>
                  <a:pt x="4459282" y="2"/>
                  <a:pt x="4502149" y="42866"/>
                  <a:pt x="4502149" y="95743"/>
                </a:cubicBezTo>
                <a:lnTo>
                  <a:pt x="4502147" y="1675910"/>
                </a:lnTo>
                <a:cubicBezTo>
                  <a:pt x="4502146" y="1728786"/>
                  <a:pt x="4459286" y="1771651"/>
                  <a:pt x="4406409" y="1771650"/>
                </a:cubicBezTo>
                <a:lnTo>
                  <a:pt x="95739" y="1771651"/>
                </a:lnTo>
                <a:cubicBezTo>
                  <a:pt x="42864" y="1771651"/>
                  <a:pt x="2" y="1728787"/>
                  <a:pt x="0" y="1675909"/>
                </a:cubicBezTo>
                <a:lnTo>
                  <a:pt x="1" y="95741"/>
                </a:lnTo>
                <a:cubicBezTo>
                  <a:pt x="1" y="42861"/>
                  <a:pt x="42864" y="2"/>
                  <a:pt x="95740" y="0"/>
                </a:cubicBezTo>
                <a:close/>
              </a:path>
            </a:pathLst>
          </a:custGeom>
          <a:solidFill>
            <a:srgbClr val="FFFFFF"/>
          </a:solidFill>
          <a:ln>
            <a:solidFill>
              <a:schemeClr val="tx1">
                <a:alpha val="5000"/>
              </a:schemeClr>
            </a:solidFill>
          </a:ln>
          <a:effectLst>
            <a:outerShdw blurRad="2794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99" name="直角三角形"/>
          <p:cNvSpPr/>
          <p:nvPr>
            <p:custDataLst>
              <p:tags r:id="rId18"/>
            </p:custDataLst>
          </p:nvPr>
        </p:nvSpPr>
        <p:spPr>
          <a:xfrm>
            <a:off x="10429225" y="1375837"/>
            <a:ext cx="120345" cy="119076"/>
          </a:xfrm>
          <a:custGeom>
            <a:gdLst>
              <a:gd name="connsiteX0" fmla="*/ 120008 w 120011"/>
              <a:gd name="connsiteY0" fmla="*/ 0 h 118745"/>
              <a:gd name="connsiteX1" fmla="*/ 120011 w 120011"/>
              <a:gd name="connsiteY1" fmla="*/ 118741 h 118745"/>
              <a:gd name="connsiteX2" fmla="*/ 0 w 120011"/>
              <a:gd name="connsiteY2" fmla="*/ 118745 h 118745"/>
            </a:gdLst>
            <a:cxnLst>
              <a:cxn ang="0">
                <a:pos x="connsiteX0" y="connsiteY0"/>
              </a:cxn>
              <a:cxn ang="0">
                <a:pos x="connsiteX1" y="connsiteY1"/>
              </a:cxn>
              <a:cxn ang="0">
                <a:pos x="connsiteX2" y="connsiteY2"/>
              </a:cxn>
            </a:cxnLst>
            <a:rect l="l" t="t" r="r" b="b"/>
            <a:pathLst>
              <a:path w="120011" h="118745">
                <a:moveTo>
                  <a:pt x="120008" y="0"/>
                </a:moveTo>
                <a:lnTo>
                  <a:pt x="120011" y="118741"/>
                </a:lnTo>
                <a:lnTo>
                  <a:pt x="0" y="118745"/>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21" name="矩形: 圆角"/>
          <p:cNvSpPr/>
          <p:nvPr>
            <p:custDataLst>
              <p:tags r:id="rId19"/>
            </p:custDataLst>
          </p:nvPr>
        </p:nvSpPr>
        <p:spPr>
          <a:xfrm>
            <a:off x="10531108" y="1367559"/>
            <a:ext cx="663970" cy="808697"/>
          </a:xfrm>
          <a:custGeom>
            <a:gdLst>
              <a:gd name="connsiteX0" fmla="*/ 29393 w 662125"/>
              <a:gd name="connsiteY0" fmla="*/ 1 h 806450"/>
              <a:gd name="connsiteX1" fmla="*/ 632734 w 662125"/>
              <a:gd name="connsiteY1" fmla="*/ 2 h 806450"/>
              <a:gd name="connsiteX2" fmla="*/ 662124 w 662125"/>
              <a:gd name="connsiteY2" fmla="*/ 29394 h 806450"/>
              <a:gd name="connsiteX3" fmla="*/ 662125 w 662125"/>
              <a:gd name="connsiteY3" fmla="*/ 777060 h 806450"/>
              <a:gd name="connsiteX4" fmla="*/ 632733 w 662125"/>
              <a:gd name="connsiteY4" fmla="*/ 806450 h 806450"/>
              <a:gd name="connsiteX5" fmla="*/ 29392 w 662125"/>
              <a:gd name="connsiteY5" fmla="*/ 806450 h 806450"/>
              <a:gd name="connsiteX6" fmla="*/ 1 w 662125"/>
              <a:gd name="connsiteY6" fmla="*/ 777061 h 806450"/>
              <a:gd name="connsiteX7" fmla="*/ 0 w 662125"/>
              <a:gd name="connsiteY7" fmla="*/ 29394 h 806450"/>
              <a:gd name="connsiteX8" fmla="*/ 29393 w 662125"/>
              <a:gd name="connsiteY8" fmla="*/ 1 h 8064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2125" h="806450">
                <a:moveTo>
                  <a:pt x="29393" y="1"/>
                </a:moveTo>
                <a:lnTo>
                  <a:pt x="632734" y="2"/>
                </a:lnTo>
                <a:cubicBezTo>
                  <a:pt x="648966" y="0"/>
                  <a:pt x="662126" y="13159"/>
                  <a:pt x="662124" y="29394"/>
                </a:cubicBezTo>
                <a:lnTo>
                  <a:pt x="662125" y="777060"/>
                </a:lnTo>
                <a:cubicBezTo>
                  <a:pt x="662124" y="793294"/>
                  <a:pt x="648963" y="806451"/>
                  <a:pt x="632733" y="806450"/>
                </a:cubicBezTo>
                <a:lnTo>
                  <a:pt x="29392" y="806450"/>
                </a:lnTo>
                <a:cubicBezTo>
                  <a:pt x="13162" y="806451"/>
                  <a:pt x="0" y="793294"/>
                  <a:pt x="1" y="777061"/>
                </a:cubicBezTo>
                <a:lnTo>
                  <a:pt x="0" y="29394"/>
                </a:lnTo>
                <a:cubicBezTo>
                  <a:pt x="0" y="13161"/>
                  <a:pt x="13159" y="0"/>
                  <a:pt x="29393" y="1"/>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839" name="装饰6"/>
          <p:cNvSpPr/>
          <p:nvPr>
            <p:custDataLst>
              <p:tags r:id="rId20"/>
            </p:custDataLst>
          </p:nvPr>
        </p:nvSpPr>
        <p:spPr>
          <a:xfrm>
            <a:off x="6372367" y="2535395"/>
            <a:ext cx="509416" cy="191031"/>
          </a:xfrm>
          <a:custGeom>
            <a:gdLst>
              <a:gd name="connsiteX0" fmla="*/ 95256 w 508002"/>
              <a:gd name="connsiteY0" fmla="*/ 1 h 190501"/>
              <a:gd name="connsiteX1" fmla="*/ 412752 w 508002"/>
              <a:gd name="connsiteY1" fmla="*/ 1 h 190501"/>
              <a:gd name="connsiteX2" fmla="*/ 508002 w 508002"/>
              <a:gd name="connsiteY2" fmla="*/ 95249 h 190501"/>
              <a:gd name="connsiteX3" fmla="*/ 412751 w 508002"/>
              <a:gd name="connsiteY3" fmla="*/ 190501 h 190501"/>
              <a:gd name="connsiteX4" fmla="*/ 95248 w 508002"/>
              <a:gd name="connsiteY4" fmla="*/ 190500 h 190501"/>
              <a:gd name="connsiteX5" fmla="*/ 1 w 508002"/>
              <a:gd name="connsiteY5" fmla="*/ 95251 h 190501"/>
              <a:gd name="connsiteX6" fmla="*/ 95256 w 508002"/>
              <a:gd name="connsiteY6" fmla="*/ 1 h 1905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002" h="190501">
                <a:moveTo>
                  <a:pt x="95256" y="1"/>
                </a:moveTo>
                <a:lnTo>
                  <a:pt x="412752" y="1"/>
                </a:lnTo>
                <a:cubicBezTo>
                  <a:pt x="465351" y="-6"/>
                  <a:pt x="508001" y="42646"/>
                  <a:pt x="508002" y="95249"/>
                </a:cubicBezTo>
                <a:cubicBezTo>
                  <a:pt x="508002" y="147854"/>
                  <a:pt x="465351" y="190499"/>
                  <a:pt x="412751" y="190501"/>
                </a:cubicBezTo>
                <a:lnTo>
                  <a:pt x="95248" y="190500"/>
                </a:lnTo>
                <a:cubicBezTo>
                  <a:pt x="42644" y="190503"/>
                  <a:pt x="0" y="147849"/>
                  <a:pt x="1" y="95251"/>
                </a:cubicBezTo>
                <a:cubicBezTo>
                  <a:pt x="1" y="42645"/>
                  <a:pt x="42647" y="-3"/>
                  <a:pt x="95256" y="1"/>
                </a:cubicBezTo>
                <a:close/>
              </a:path>
            </a:pathLst>
          </a:custGeom>
          <a:solidFill>
            <a:schemeClr val="accent3">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889" name="装饰5"/>
          <p:cNvSpPr/>
          <p:nvPr>
            <p:custDataLst>
              <p:tags r:id="rId21"/>
            </p:custDataLst>
          </p:nvPr>
        </p:nvSpPr>
        <p:spPr>
          <a:xfrm>
            <a:off x="6372367" y="2217010"/>
            <a:ext cx="191031" cy="509416"/>
          </a:xfrm>
          <a:custGeom>
            <a:gdLst>
              <a:gd name="connsiteX0" fmla="*/ 95250 w 190502"/>
              <a:gd name="connsiteY0" fmla="*/ 1 h 508001"/>
              <a:gd name="connsiteX1" fmla="*/ 190500 w 190502"/>
              <a:gd name="connsiteY1" fmla="*/ 95252 h 508001"/>
              <a:gd name="connsiteX2" fmla="*/ 190502 w 190502"/>
              <a:gd name="connsiteY2" fmla="*/ 412753 h 508001"/>
              <a:gd name="connsiteX3" fmla="*/ 95251 w 190502"/>
              <a:gd name="connsiteY3" fmla="*/ 508001 h 508001"/>
              <a:gd name="connsiteX4" fmla="*/ 1 w 190502"/>
              <a:gd name="connsiteY4" fmla="*/ 412754 h 508001"/>
              <a:gd name="connsiteX5" fmla="*/ 2 w 190502"/>
              <a:gd name="connsiteY5" fmla="*/ 95251 h 508001"/>
              <a:gd name="connsiteX6" fmla="*/ 95250 w 190502"/>
              <a:gd name="connsiteY6" fmla="*/ 1 h 508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2" h="508000">
                <a:moveTo>
                  <a:pt x="95250" y="1"/>
                </a:moveTo>
                <a:cubicBezTo>
                  <a:pt x="147854" y="-2"/>
                  <a:pt x="190499" y="42646"/>
                  <a:pt x="190500" y="95252"/>
                </a:cubicBezTo>
                <a:lnTo>
                  <a:pt x="190502" y="412753"/>
                </a:lnTo>
                <a:cubicBezTo>
                  <a:pt x="190504" y="465355"/>
                  <a:pt x="147858" y="508000"/>
                  <a:pt x="95251" y="508001"/>
                </a:cubicBezTo>
                <a:cubicBezTo>
                  <a:pt x="42645" y="508000"/>
                  <a:pt x="-1" y="465355"/>
                  <a:pt x="1" y="412754"/>
                </a:cubicBezTo>
                <a:lnTo>
                  <a:pt x="2" y="95251"/>
                </a:lnTo>
                <a:cubicBezTo>
                  <a:pt x="-2" y="42646"/>
                  <a:pt x="42646" y="0"/>
                  <a:pt x="95250" y="1"/>
                </a:cubicBezTo>
                <a:close/>
              </a:path>
            </a:pathLst>
          </a:custGeom>
          <a:solidFill>
            <a:schemeClr val="accent3">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767" name="装饰4"/>
          <p:cNvSpPr/>
          <p:nvPr>
            <p:custDataLst>
              <p:tags r:id="rId22"/>
            </p:custDataLst>
          </p:nvPr>
        </p:nvSpPr>
        <p:spPr>
          <a:xfrm>
            <a:off x="6376824" y="2179440"/>
            <a:ext cx="550806" cy="550806"/>
          </a:xfrm>
          <a:custGeom>
            <a:gdLst>
              <a:gd name="connsiteX0" fmla="*/ 453740 w 548990"/>
              <a:gd name="connsiteY0" fmla="*/ 1 h 548986"/>
              <a:gd name="connsiteX1" fmla="*/ 521093 w 548990"/>
              <a:gd name="connsiteY1" fmla="*/ 27894 h 548986"/>
              <a:gd name="connsiteX2" fmla="*/ 521092 w 548990"/>
              <a:gd name="connsiteY2" fmla="*/ 162597 h 548986"/>
              <a:gd name="connsiteX3" fmla="*/ 162600 w 548990"/>
              <a:gd name="connsiteY3" fmla="*/ 521084 h 548986"/>
              <a:gd name="connsiteX4" fmla="*/ 27902 w 548990"/>
              <a:gd name="connsiteY4" fmla="*/ 521086 h 548986"/>
              <a:gd name="connsiteX5" fmla="*/ 27902 w 548990"/>
              <a:gd name="connsiteY5" fmla="*/ 386383 h 548986"/>
              <a:gd name="connsiteX6" fmla="*/ 386388 w 548990"/>
              <a:gd name="connsiteY6" fmla="*/ 27893 h 548986"/>
              <a:gd name="connsiteX7" fmla="*/ 453740 w 548990"/>
              <a:gd name="connsiteY7" fmla="*/ 1 h 5489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990" h="548986">
                <a:moveTo>
                  <a:pt x="453740" y="1"/>
                </a:moveTo>
                <a:cubicBezTo>
                  <a:pt x="478118" y="-1"/>
                  <a:pt x="502492" y="9294"/>
                  <a:pt x="521093" y="27894"/>
                </a:cubicBezTo>
                <a:cubicBezTo>
                  <a:pt x="558295" y="65092"/>
                  <a:pt x="558285" y="125399"/>
                  <a:pt x="521092" y="162597"/>
                </a:cubicBezTo>
                <a:lnTo>
                  <a:pt x="162600" y="521084"/>
                </a:lnTo>
                <a:cubicBezTo>
                  <a:pt x="125409" y="558287"/>
                  <a:pt x="65100" y="558287"/>
                  <a:pt x="27902" y="521086"/>
                </a:cubicBezTo>
                <a:cubicBezTo>
                  <a:pt x="-9301" y="483887"/>
                  <a:pt x="-9298" y="423582"/>
                  <a:pt x="27902" y="386383"/>
                </a:cubicBezTo>
                <a:lnTo>
                  <a:pt x="386388" y="27893"/>
                </a:lnTo>
                <a:cubicBezTo>
                  <a:pt x="404986" y="9294"/>
                  <a:pt x="429367" y="-9"/>
                  <a:pt x="453740" y="1"/>
                </a:cubicBezTo>
                <a:close/>
              </a:path>
            </a:pathLst>
          </a:custGeom>
          <a:solidFill>
            <a:schemeClr val="accent3">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256" name="文本框 12"/>
          <p:cNvSpPr txBox="1"/>
          <p:nvPr>
            <p:custDataLst>
              <p:tags r:id="rId23"/>
            </p:custDataLst>
          </p:nvPr>
        </p:nvSpPr>
        <p:spPr>
          <a:xfrm>
            <a:off x="10590964" y="1649648"/>
            <a:ext cx="544438" cy="479060"/>
          </a:xfrm>
          <a:prstGeom prst="rect">
            <a:avLst/>
          </a:prstGeom>
          <a:noFill/>
        </p:spPr>
        <p:txBody>
          <a:bodyPr wrap="square" lIns="0" tIns="0" rIns="0" bIns="0" rtlCol="0" anchor="ctr">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3600" spc="300">
                <a:solidFill>
                  <a:schemeClr val="lt1">
                    <a:lumMod val="100000"/>
                  </a:schemeClr>
                </a:solidFill>
                <a:latin typeface="Arial" pitchFamily="34" charset="0"/>
                <a:ea typeface="微软雅黑"/>
              </a:rPr>
              <a:t>02</a:t>
            </a:r>
            <a:endParaRPr lang="zh-CN" altLang="en-US" sz="3600" spc="300">
              <a:solidFill>
                <a:schemeClr val="lt1">
                  <a:lumMod val="100000"/>
                </a:schemeClr>
              </a:solidFill>
              <a:latin typeface="Arial" pitchFamily="34" charset="0"/>
              <a:ea typeface="微软雅黑"/>
            </a:endParaRPr>
          </a:p>
        </p:txBody>
      </p:sp>
      <p:sp>
        <p:nvSpPr>
          <p:cNvPr id="899" name="矩形: 圆角"/>
          <p:cNvSpPr/>
          <p:nvPr>
            <p:custDataLst>
              <p:tags r:id="rId24"/>
            </p:custDataLst>
          </p:nvPr>
        </p:nvSpPr>
        <p:spPr>
          <a:xfrm>
            <a:off x="608330" y="3226926"/>
            <a:ext cx="5198445" cy="1227411"/>
          </a:xfrm>
          <a:prstGeom prst="roundRect">
            <a:avLst>
              <a:gd name="adj" fmla="val 5404"/>
            </a:avLst>
          </a:prstGeom>
          <a:solidFill>
            <a:srgbClr val="FFFFFF"/>
          </a:solidFill>
          <a:ln>
            <a:solidFill>
              <a:schemeClr val="tx1">
                <a:alpha val="5000"/>
              </a:schemeClr>
            </a:solidFill>
          </a:ln>
          <a:effectLst>
            <a:outerShdw blurRad="2794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900" name="直角三角形"/>
          <p:cNvSpPr/>
          <p:nvPr>
            <p:custDataLst>
              <p:tags r:id="rId25"/>
            </p:custDataLst>
          </p:nvPr>
        </p:nvSpPr>
        <p:spPr>
          <a:xfrm>
            <a:off x="1594049" y="3109124"/>
            <a:ext cx="120344" cy="119074"/>
          </a:xfrm>
          <a:prstGeom prst="rtTriangl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901" name="矩形: 圆角"/>
          <p:cNvSpPr/>
          <p:nvPr>
            <p:custDataLst>
              <p:tags r:id="rId26"/>
            </p:custDataLst>
          </p:nvPr>
        </p:nvSpPr>
        <p:spPr>
          <a:xfrm>
            <a:off x="948365" y="3100846"/>
            <a:ext cx="663969" cy="808697"/>
          </a:xfrm>
          <a:prstGeom prst="roundRect">
            <a:avLst>
              <a:gd name="adj" fmla="val 4439"/>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905" name="文本框 9"/>
          <p:cNvSpPr txBox="1"/>
          <p:nvPr>
            <p:custDataLst>
              <p:tags r:id="rId27"/>
            </p:custDataLst>
          </p:nvPr>
        </p:nvSpPr>
        <p:spPr>
          <a:xfrm>
            <a:off x="1008221" y="3377841"/>
            <a:ext cx="544438" cy="479060"/>
          </a:xfrm>
          <a:prstGeom prst="rect">
            <a:avLst/>
          </a:prstGeom>
          <a:noFill/>
        </p:spPr>
        <p:txBody>
          <a:bodyPr wrap="square" lIns="0" tIns="0" rIns="0" bIns="0" rtlCol="0" anchor="ctr">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3600" spc="300">
                <a:solidFill>
                  <a:schemeClr val="lt1">
                    <a:lumMod val="100000"/>
                  </a:schemeClr>
                </a:solidFill>
                <a:latin typeface="Arial" pitchFamily="34" charset="0"/>
                <a:ea typeface="微软雅黑"/>
              </a:rPr>
              <a:t>03</a:t>
            </a:r>
            <a:endParaRPr lang="zh-CN" altLang="en-US" sz="3600" spc="300">
              <a:solidFill>
                <a:schemeClr val="lt1">
                  <a:lumMod val="100000"/>
                </a:schemeClr>
              </a:solidFill>
              <a:latin typeface="Arial" pitchFamily="34" charset="0"/>
              <a:ea typeface="微软雅黑"/>
            </a:endParaRPr>
          </a:p>
        </p:txBody>
      </p:sp>
      <p:sp>
        <p:nvSpPr>
          <p:cNvPr id="1244" name="装饰9"/>
          <p:cNvSpPr/>
          <p:nvPr>
            <p:custDataLst>
              <p:tags r:id="rId28"/>
            </p:custDataLst>
          </p:nvPr>
        </p:nvSpPr>
        <p:spPr>
          <a:xfrm>
            <a:off x="5624163" y="3213554"/>
            <a:ext cx="191031" cy="509416"/>
          </a:xfrm>
          <a:custGeom>
            <a:gdLst>
              <a:gd name="connsiteX0" fmla="*/ 95253 w 190504"/>
              <a:gd name="connsiteY0" fmla="*/ 1 h 508001"/>
              <a:gd name="connsiteX1" fmla="*/ 190504 w 190504"/>
              <a:gd name="connsiteY1" fmla="*/ 95248 h 508001"/>
              <a:gd name="connsiteX2" fmla="*/ 190502 w 190504"/>
              <a:gd name="connsiteY2" fmla="*/ 412751 h 508001"/>
              <a:gd name="connsiteX3" fmla="*/ 95250 w 190504"/>
              <a:gd name="connsiteY3" fmla="*/ 508001 h 508001"/>
              <a:gd name="connsiteX4" fmla="*/ 1 w 190504"/>
              <a:gd name="connsiteY4" fmla="*/ 412753 h 508001"/>
              <a:gd name="connsiteX5" fmla="*/ 4 w 190504"/>
              <a:gd name="connsiteY5" fmla="*/ 95256 h 508001"/>
              <a:gd name="connsiteX6" fmla="*/ 95253 w 190504"/>
              <a:gd name="connsiteY6" fmla="*/ 1 h 508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4" h="508000">
                <a:moveTo>
                  <a:pt x="95253" y="1"/>
                </a:moveTo>
                <a:cubicBezTo>
                  <a:pt x="147852" y="-1"/>
                  <a:pt x="190502" y="42646"/>
                  <a:pt x="190504" y="95248"/>
                </a:cubicBezTo>
                <a:lnTo>
                  <a:pt x="190502" y="412751"/>
                </a:lnTo>
                <a:cubicBezTo>
                  <a:pt x="190502" y="465351"/>
                  <a:pt x="147855" y="508000"/>
                  <a:pt x="95250" y="508001"/>
                </a:cubicBezTo>
                <a:cubicBezTo>
                  <a:pt x="42647" y="508002"/>
                  <a:pt x="-1" y="465354"/>
                  <a:pt x="1" y="412753"/>
                </a:cubicBezTo>
                <a:lnTo>
                  <a:pt x="4" y="95256"/>
                </a:lnTo>
                <a:cubicBezTo>
                  <a:pt x="2" y="42649"/>
                  <a:pt x="42646" y="-1"/>
                  <a:pt x="95253" y="1"/>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196" name="装饰8"/>
          <p:cNvSpPr/>
          <p:nvPr>
            <p:custDataLst>
              <p:tags r:id="rId29"/>
            </p:custDataLst>
          </p:nvPr>
        </p:nvSpPr>
        <p:spPr>
          <a:xfrm>
            <a:off x="5268209" y="3218011"/>
            <a:ext cx="550806" cy="550806"/>
          </a:xfrm>
          <a:custGeom>
            <a:gdLst>
              <a:gd name="connsiteX0" fmla="*/ 453742 w 548992"/>
              <a:gd name="connsiteY0" fmla="*/ 0 h 548991"/>
              <a:gd name="connsiteX1" fmla="*/ 521094 w 548992"/>
              <a:gd name="connsiteY1" fmla="*/ 27899 h 548991"/>
              <a:gd name="connsiteX2" fmla="*/ 521096 w 548992"/>
              <a:gd name="connsiteY2" fmla="*/ 162601 h 548991"/>
              <a:gd name="connsiteX3" fmla="*/ 162604 w 548992"/>
              <a:gd name="connsiteY3" fmla="*/ 521093 h 548991"/>
              <a:gd name="connsiteX4" fmla="*/ 27901 w 548992"/>
              <a:gd name="connsiteY4" fmla="*/ 521091 h 548991"/>
              <a:gd name="connsiteX5" fmla="*/ 1 w 548992"/>
              <a:gd name="connsiteY5" fmla="*/ 453741 h 548991"/>
              <a:gd name="connsiteX6" fmla="*/ 27902 w 548992"/>
              <a:gd name="connsiteY6" fmla="*/ 386390 h 548991"/>
              <a:gd name="connsiteX7" fmla="*/ 386390 w 548992"/>
              <a:gd name="connsiteY7" fmla="*/ 27899 h 548991"/>
              <a:gd name="connsiteX8" fmla="*/ 453742 w 548992"/>
              <a:gd name="connsiteY8" fmla="*/ 0 h 5489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8992" h="548991">
                <a:moveTo>
                  <a:pt x="453742" y="0"/>
                </a:moveTo>
                <a:cubicBezTo>
                  <a:pt x="478119" y="0"/>
                  <a:pt x="502498" y="9300"/>
                  <a:pt x="521094" y="27899"/>
                </a:cubicBezTo>
                <a:cubicBezTo>
                  <a:pt x="558291" y="65095"/>
                  <a:pt x="558292" y="125404"/>
                  <a:pt x="521096" y="162601"/>
                </a:cubicBezTo>
                <a:lnTo>
                  <a:pt x="162604" y="521093"/>
                </a:lnTo>
                <a:cubicBezTo>
                  <a:pt x="125406" y="558289"/>
                  <a:pt x="65096" y="558293"/>
                  <a:pt x="27901" y="521091"/>
                </a:cubicBezTo>
                <a:cubicBezTo>
                  <a:pt x="9302" y="502497"/>
                  <a:pt x="0" y="478118"/>
                  <a:pt x="1" y="453741"/>
                </a:cubicBezTo>
                <a:cubicBezTo>
                  <a:pt x="3" y="429365"/>
                  <a:pt x="9302" y="404990"/>
                  <a:pt x="27902" y="386390"/>
                </a:cubicBezTo>
                <a:lnTo>
                  <a:pt x="386390" y="27899"/>
                </a:lnTo>
                <a:cubicBezTo>
                  <a:pt x="404991" y="9299"/>
                  <a:pt x="429368" y="1"/>
                  <a:pt x="453742" y="0"/>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150" name="装饰7"/>
          <p:cNvSpPr/>
          <p:nvPr>
            <p:custDataLst>
              <p:tags r:id="rId30"/>
            </p:custDataLst>
          </p:nvPr>
        </p:nvSpPr>
        <p:spPr>
          <a:xfrm>
            <a:off x="5305778" y="3213554"/>
            <a:ext cx="509416" cy="191031"/>
          </a:xfrm>
          <a:custGeom>
            <a:gdLst>
              <a:gd name="connsiteX0" fmla="*/ 412756 w 508001"/>
              <a:gd name="connsiteY0" fmla="*/ 1 h 190502"/>
              <a:gd name="connsiteX1" fmla="*/ 508001 w 508001"/>
              <a:gd name="connsiteY1" fmla="*/ 95251 h 190502"/>
              <a:gd name="connsiteX2" fmla="*/ 412751 w 508001"/>
              <a:gd name="connsiteY2" fmla="*/ 190502 h 190502"/>
              <a:gd name="connsiteX3" fmla="*/ 95253 w 508001"/>
              <a:gd name="connsiteY3" fmla="*/ 190499 h 190502"/>
              <a:gd name="connsiteX4" fmla="*/ 1 w 508001"/>
              <a:gd name="connsiteY4" fmla="*/ 95250 h 190502"/>
              <a:gd name="connsiteX5" fmla="*/ 95253 w 508001"/>
              <a:gd name="connsiteY5" fmla="*/ 3 h 1905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000" h="190502">
                <a:moveTo>
                  <a:pt x="412756" y="1"/>
                </a:moveTo>
                <a:cubicBezTo>
                  <a:pt x="465355" y="-1"/>
                  <a:pt x="507999" y="42648"/>
                  <a:pt x="508001" y="95251"/>
                </a:cubicBezTo>
                <a:cubicBezTo>
                  <a:pt x="508000" y="147860"/>
                  <a:pt x="465354" y="190504"/>
                  <a:pt x="412751" y="190502"/>
                </a:cubicBezTo>
                <a:lnTo>
                  <a:pt x="95253" y="190499"/>
                </a:lnTo>
                <a:cubicBezTo>
                  <a:pt x="42645" y="190500"/>
                  <a:pt x="-1" y="147855"/>
                  <a:pt x="1" y="95250"/>
                </a:cubicBezTo>
                <a:cubicBezTo>
                  <a:pt x="5" y="42648"/>
                  <a:pt x="42647" y="-2"/>
                  <a:pt x="95253" y="3"/>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3" name="文本框 42"/>
          <p:cNvSpPr txBox="1"/>
          <p:nvPr>
            <p:custDataLst>
              <p:tags r:id="rId31"/>
            </p:custDataLst>
          </p:nvPr>
        </p:nvSpPr>
        <p:spPr>
          <a:xfrm>
            <a:off x="7083002" y="1620994"/>
            <a:ext cx="3291461" cy="100991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0000"/>
              </a:lnSpc>
            </a:pPr>
            <a:r>
              <a:rPr lang="zh-CN" altLang="en-US" sz="1400" spc="150">
                <a:solidFill>
                  <a:schemeClr val="dk1">
                    <a:lumMod val="80000"/>
                    <a:lumOff val="20000"/>
                  </a:schemeClr>
                </a:solidFill>
                <a:latin typeface="Arial" pitchFamily="34" charset="0"/>
                <a:ea typeface="微软雅黑"/>
                <a:sym typeface="+mn-ea"/>
              </a:rPr>
              <a:t>尿培养：检查尿液中是否存在细菌感染</a:t>
            </a:r>
            <a:endParaRPr lang="zh-CN" altLang="en-US" sz="1400" spc="150">
              <a:solidFill>
                <a:schemeClr val="dk1">
                  <a:lumMod val="80000"/>
                  <a:lumOff val="20000"/>
                </a:schemeClr>
              </a:solidFill>
              <a:latin typeface="Arial" pitchFamily="34" charset="0"/>
              <a:ea typeface="微软雅黑"/>
              <a:sym typeface="+mn-ea"/>
            </a:endParaRPr>
          </a:p>
        </p:txBody>
      </p:sp>
      <p:sp>
        <p:nvSpPr>
          <p:cNvPr id="44" name="文本框 43"/>
          <p:cNvSpPr txBox="1"/>
          <p:nvPr>
            <p:custDataLst>
              <p:tags r:id="rId32"/>
            </p:custDataLst>
          </p:nvPr>
        </p:nvSpPr>
        <p:spPr>
          <a:xfrm>
            <a:off x="1871681" y="3335177"/>
            <a:ext cx="3291461" cy="100991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Arial" pitchFamily="34" charset="0"/>
                <a:ea typeface="微软雅黑"/>
                <a:sym typeface="+mn-ea"/>
              </a:rPr>
              <a:t>尿动力学检查：了解膀胱功能和排尿功能</a:t>
            </a:r>
            <a:endParaRPr lang="zh-CN" altLang="en-US" sz="1400" spc="150">
              <a:solidFill>
                <a:schemeClr val="dk1">
                  <a:lumMod val="80000"/>
                  <a:lumOff val="20000"/>
                </a:schemeClr>
              </a:solidFill>
              <a:latin typeface="Arial" pitchFamily="34" charset="0"/>
              <a:ea typeface="微软雅黑"/>
              <a:sym typeface="+mn-ea"/>
            </a:endParaRPr>
          </a:p>
        </p:txBody>
      </p:sp>
      <p:sp>
        <p:nvSpPr>
          <p:cNvPr id="45" name="文本框 44"/>
          <p:cNvSpPr txBox="1"/>
          <p:nvPr>
            <p:custDataLst>
              <p:tags r:id="rId33"/>
            </p:custDataLst>
          </p:nvPr>
        </p:nvSpPr>
        <p:spPr>
          <a:xfrm>
            <a:off x="7081091" y="3335177"/>
            <a:ext cx="3291461" cy="100991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0000"/>
              </a:lnSpc>
            </a:pPr>
            <a:r>
              <a:rPr lang="zh-CN" altLang="en-US" sz="1400" spc="150">
                <a:solidFill>
                  <a:schemeClr val="dk1">
                    <a:lumMod val="80000"/>
                    <a:lumOff val="20000"/>
                  </a:schemeClr>
                </a:solidFill>
                <a:latin typeface="Arial" pitchFamily="34" charset="0"/>
                <a:ea typeface="微软雅黑"/>
                <a:sym typeface="+mn-ea"/>
              </a:rPr>
              <a:t>肾功能检查：了解肾脏功能是否正常</a:t>
            </a:r>
            <a:endParaRPr lang="zh-CN" altLang="en-US" sz="1400" spc="150">
              <a:solidFill>
                <a:schemeClr val="dk1">
                  <a:lumMod val="80000"/>
                  <a:lumOff val="20000"/>
                </a:schemeClr>
              </a:solidFill>
              <a:latin typeface="Arial" pitchFamily="34" charset="0"/>
              <a:ea typeface="微软雅黑"/>
              <a:sym typeface="+mn-ea"/>
            </a:endParaRPr>
          </a:p>
        </p:txBody>
      </p:sp>
      <p:sp>
        <p:nvSpPr>
          <p:cNvPr id="56" name="矩形: 圆角"/>
          <p:cNvSpPr/>
          <p:nvPr>
            <p:custDataLst>
              <p:tags r:id="rId34"/>
            </p:custDataLst>
          </p:nvPr>
        </p:nvSpPr>
        <p:spPr>
          <a:xfrm>
            <a:off x="608330" y="4866607"/>
            <a:ext cx="5198445" cy="1227691"/>
          </a:xfrm>
          <a:prstGeom prst="roundRect">
            <a:avLst>
              <a:gd name="adj" fmla="val 5404"/>
            </a:avLst>
          </a:prstGeom>
          <a:solidFill>
            <a:srgbClr val="FFFFFF"/>
          </a:solidFill>
          <a:ln>
            <a:solidFill>
              <a:schemeClr val="tx1">
                <a:alpha val="5000"/>
              </a:schemeClr>
            </a:solidFill>
          </a:ln>
          <a:effectLst>
            <a:outerShdw blurRad="2794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57" name="直角三角形"/>
          <p:cNvSpPr/>
          <p:nvPr>
            <p:custDataLst>
              <p:tags r:id="rId35"/>
            </p:custDataLst>
          </p:nvPr>
        </p:nvSpPr>
        <p:spPr>
          <a:xfrm>
            <a:off x="1594049" y="4750079"/>
            <a:ext cx="120344" cy="119074"/>
          </a:xfrm>
          <a:prstGeom prst="rtTriangl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58" name="矩形: 圆角"/>
          <p:cNvSpPr/>
          <p:nvPr>
            <p:custDataLst>
              <p:tags r:id="rId36"/>
            </p:custDataLst>
          </p:nvPr>
        </p:nvSpPr>
        <p:spPr>
          <a:xfrm>
            <a:off x="948365" y="4741801"/>
            <a:ext cx="663969" cy="808697"/>
          </a:xfrm>
          <a:prstGeom prst="roundRect">
            <a:avLst>
              <a:gd name="adj" fmla="val 4439"/>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0" name="装饰3"/>
          <p:cNvSpPr/>
          <p:nvPr>
            <p:custDataLst>
              <p:tags r:id="rId37"/>
            </p:custDataLst>
          </p:nvPr>
        </p:nvSpPr>
        <p:spPr>
          <a:xfrm>
            <a:off x="5310872" y="5911546"/>
            <a:ext cx="509416" cy="191031"/>
          </a:xfrm>
          <a:custGeom>
            <a:gdLst>
              <a:gd name="connsiteX0" fmla="*/ 95251 w 507999"/>
              <a:gd name="connsiteY0" fmla="*/ 1 h 190502"/>
              <a:gd name="connsiteX1" fmla="*/ 412748 w 507999"/>
              <a:gd name="connsiteY1" fmla="*/ 2 h 190502"/>
              <a:gd name="connsiteX2" fmla="*/ 507999 w 507999"/>
              <a:gd name="connsiteY2" fmla="*/ 95252 h 190502"/>
              <a:gd name="connsiteX3" fmla="*/ 412751 w 507999"/>
              <a:gd name="connsiteY3" fmla="*/ 190502 h 190502"/>
              <a:gd name="connsiteX4" fmla="*/ 95250 w 507999"/>
              <a:gd name="connsiteY4" fmla="*/ 190502 h 190502"/>
              <a:gd name="connsiteX5" fmla="*/ 1 w 507999"/>
              <a:gd name="connsiteY5" fmla="*/ 95250 h 190502"/>
              <a:gd name="connsiteX6" fmla="*/ 95251 w 507999"/>
              <a:gd name="connsiteY6" fmla="*/ 1 h 1905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999" h="190502">
                <a:moveTo>
                  <a:pt x="95251" y="1"/>
                </a:moveTo>
                <a:lnTo>
                  <a:pt x="412748" y="2"/>
                </a:lnTo>
                <a:cubicBezTo>
                  <a:pt x="465354" y="0"/>
                  <a:pt x="508002" y="42647"/>
                  <a:pt x="507999" y="95252"/>
                </a:cubicBezTo>
                <a:cubicBezTo>
                  <a:pt x="508001" y="147852"/>
                  <a:pt x="465356" y="190500"/>
                  <a:pt x="412751" y="190502"/>
                </a:cubicBezTo>
                <a:lnTo>
                  <a:pt x="95250" y="190502"/>
                </a:lnTo>
                <a:cubicBezTo>
                  <a:pt x="42651" y="190501"/>
                  <a:pt x="1" y="147856"/>
                  <a:pt x="1" y="95250"/>
                </a:cubicBezTo>
                <a:cubicBezTo>
                  <a:pt x="0" y="42646"/>
                  <a:pt x="42648" y="-1"/>
                  <a:pt x="95251" y="1"/>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1" name="装饰2"/>
          <p:cNvSpPr/>
          <p:nvPr>
            <p:custDataLst>
              <p:tags r:id="rId38"/>
            </p:custDataLst>
          </p:nvPr>
        </p:nvSpPr>
        <p:spPr>
          <a:xfrm>
            <a:off x="5629257" y="5593161"/>
            <a:ext cx="191031" cy="509416"/>
          </a:xfrm>
          <a:custGeom>
            <a:gdLst>
              <a:gd name="connsiteX0" fmla="*/ 95252 w 190502"/>
              <a:gd name="connsiteY0" fmla="*/ 1 h 508001"/>
              <a:gd name="connsiteX1" fmla="*/ 190500 w 190502"/>
              <a:gd name="connsiteY1" fmla="*/ 95251 h 508001"/>
              <a:gd name="connsiteX2" fmla="*/ 190502 w 190502"/>
              <a:gd name="connsiteY2" fmla="*/ 412753 h 508001"/>
              <a:gd name="connsiteX3" fmla="*/ 95252 w 190502"/>
              <a:gd name="connsiteY3" fmla="*/ 508001 h 508001"/>
              <a:gd name="connsiteX4" fmla="*/ 1 w 190502"/>
              <a:gd name="connsiteY4" fmla="*/ 412751 h 508001"/>
              <a:gd name="connsiteX5" fmla="*/ 3 w 190502"/>
              <a:gd name="connsiteY5" fmla="*/ 95251 h 508001"/>
              <a:gd name="connsiteX6" fmla="*/ 95252 w 190502"/>
              <a:gd name="connsiteY6" fmla="*/ 1 h 508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2" h="508000">
                <a:moveTo>
                  <a:pt x="95252" y="1"/>
                </a:moveTo>
                <a:cubicBezTo>
                  <a:pt x="147856" y="1"/>
                  <a:pt x="190504" y="42645"/>
                  <a:pt x="190500" y="95251"/>
                </a:cubicBezTo>
                <a:lnTo>
                  <a:pt x="190502" y="412753"/>
                </a:lnTo>
                <a:cubicBezTo>
                  <a:pt x="190503" y="465354"/>
                  <a:pt x="147855" y="508000"/>
                  <a:pt x="95252" y="508001"/>
                </a:cubicBezTo>
                <a:cubicBezTo>
                  <a:pt x="42643" y="507998"/>
                  <a:pt x="-1" y="465355"/>
                  <a:pt x="1" y="412751"/>
                </a:cubicBezTo>
                <a:lnTo>
                  <a:pt x="3" y="95251"/>
                </a:lnTo>
                <a:cubicBezTo>
                  <a:pt x="2" y="42646"/>
                  <a:pt x="42646" y="-2"/>
                  <a:pt x="95252" y="1"/>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2" name="装饰1"/>
          <p:cNvSpPr/>
          <p:nvPr>
            <p:custDataLst>
              <p:tags r:id="rId39"/>
            </p:custDataLst>
          </p:nvPr>
        </p:nvSpPr>
        <p:spPr>
          <a:xfrm>
            <a:off x="5265025" y="5555592"/>
            <a:ext cx="550806" cy="550806"/>
          </a:xfrm>
          <a:custGeom>
            <a:gdLst>
              <a:gd name="connsiteX0" fmla="*/ 95251 w 548992"/>
              <a:gd name="connsiteY0" fmla="*/ 1 h 548992"/>
              <a:gd name="connsiteX1" fmla="*/ 162602 w 548992"/>
              <a:gd name="connsiteY1" fmla="*/ 27900 h 548992"/>
              <a:gd name="connsiteX2" fmla="*/ 521094 w 548992"/>
              <a:gd name="connsiteY2" fmla="*/ 386391 h 548992"/>
              <a:gd name="connsiteX3" fmla="*/ 521093 w 548992"/>
              <a:gd name="connsiteY3" fmla="*/ 521094 h 548992"/>
              <a:gd name="connsiteX4" fmla="*/ 386390 w 548992"/>
              <a:gd name="connsiteY4" fmla="*/ 521095 h 548992"/>
              <a:gd name="connsiteX5" fmla="*/ 27900 w 548992"/>
              <a:gd name="connsiteY5" fmla="*/ 162604 h 548992"/>
              <a:gd name="connsiteX6" fmla="*/ 27899 w 548992"/>
              <a:gd name="connsiteY6" fmla="*/ 27900 h 548992"/>
              <a:gd name="connsiteX7" fmla="*/ 95251 w 548992"/>
              <a:gd name="connsiteY7" fmla="*/ 1 h 5489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992" h="548992">
                <a:moveTo>
                  <a:pt x="95251" y="1"/>
                </a:moveTo>
                <a:cubicBezTo>
                  <a:pt x="119628" y="2"/>
                  <a:pt x="144003" y="9301"/>
                  <a:pt x="162602" y="27900"/>
                </a:cubicBezTo>
                <a:lnTo>
                  <a:pt x="521094" y="386391"/>
                </a:lnTo>
                <a:cubicBezTo>
                  <a:pt x="558291" y="423587"/>
                  <a:pt x="558292" y="483897"/>
                  <a:pt x="521093" y="521094"/>
                </a:cubicBezTo>
                <a:cubicBezTo>
                  <a:pt x="483897" y="558291"/>
                  <a:pt x="423587" y="558292"/>
                  <a:pt x="386390" y="521095"/>
                </a:cubicBezTo>
                <a:lnTo>
                  <a:pt x="27900" y="162604"/>
                </a:lnTo>
                <a:cubicBezTo>
                  <a:pt x="-9298" y="125405"/>
                  <a:pt x="-9299" y="65096"/>
                  <a:pt x="27899" y="27900"/>
                </a:cubicBezTo>
                <a:cubicBezTo>
                  <a:pt x="46496" y="9301"/>
                  <a:pt x="70874" y="0"/>
                  <a:pt x="95251" y="1"/>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3" name="文本框 62"/>
          <p:cNvSpPr txBox="1"/>
          <p:nvPr>
            <p:custDataLst>
              <p:tags r:id="rId40"/>
            </p:custDataLst>
          </p:nvPr>
        </p:nvSpPr>
        <p:spPr>
          <a:xfrm>
            <a:off x="1008221" y="5018795"/>
            <a:ext cx="544438" cy="479060"/>
          </a:xfrm>
          <a:prstGeom prst="rect">
            <a:avLst/>
          </a:prstGeom>
          <a:noFill/>
        </p:spPr>
        <p:txBody>
          <a:bodyPr wrap="square" lIns="0" tIns="0" rIns="0" bIns="0" rtlCol="0" anchor="ctr">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3600" spc="300">
                <a:solidFill>
                  <a:schemeClr val="lt1">
                    <a:lumMod val="100000"/>
                  </a:schemeClr>
                </a:solidFill>
                <a:latin typeface="Arial" pitchFamily="34" charset="0"/>
                <a:ea typeface="微软雅黑"/>
              </a:rPr>
              <a:t>05</a:t>
            </a:r>
            <a:endParaRPr lang="zh-CN" altLang="en-US" sz="3600" spc="300">
              <a:solidFill>
                <a:schemeClr val="lt1">
                  <a:lumMod val="100000"/>
                </a:schemeClr>
              </a:solidFill>
              <a:latin typeface="Arial" pitchFamily="34" charset="0"/>
              <a:ea typeface="微软雅黑"/>
            </a:endParaRPr>
          </a:p>
        </p:txBody>
      </p:sp>
      <p:sp>
        <p:nvSpPr>
          <p:cNvPr id="64" name="文本框 63"/>
          <p:cNvSpPr txBox="1"/>
          <p:nvPr>
            <p:custDataLst>
              <p:tags r:id="rId41"/>
            </p:custDataLst>
          </p:nvPr>
        </p:nvSpPr>
        <p:spPr>
          <a:xfrm>
            <a:off x="1873591" y="5018795"/>
            <a:ext cx="3291461" cy="100991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Arial" pitchFamily="34" charset="0"/>
                <a:ea typeface="微软雅黑"/>
                <a:sym typeface="+mn-ea"/>
              </a:rPr>
              <a:t>血糖检查：了解血糖水平是否正常</a:t>
            </a:r>
            <a:endParaRPr lang="zh-CN" altLang="en-US" sz="1400" spc="150">
              <a:solidFill>
                <a:schemeClr val="dk1">
                  <a:lumMod val="80000"/>
                  <a:lumOff val="20000"/>
                </a:schemeClr>
              </a:solidFill>
              <a:latin typeface="Arial" pitchFamily="34" charset="0"/>
              <a:ea typeface="微软雅黑"/>
              <a:sym typeface="+mn-ea"/>
            </a:endParaRPr>
          </a:p>
        </p:txBody>
      </p:sp>
      <p:sp>
        <p:nvSpPr>
          <p:cNvPr id="65" name="矩形: 圆角"/>
          <p:cNvSpPr/>
          <p:nvPr>
            <p:custDataLst>
              <p:tags r:id="rId42"/>
            </p:custDataLst>
          </p:nvPr>
        </p:nvSpPr>
        <p:spPr>
          <a:xfrm>
            <a:off x="6378735" y="4890168"/>
            <a:ext cx="5198445" cy="1227691"/>
          </a:xfrm>
          <a:custGeom>
            <a:gdLst>
              <a:gd name="connsiteX0" fmla="*/ 95740 w 4502149"/>
              <a:gd name="connsiteY0" fmla="*/ 0 h 1771651"/>
              <a:gd name="connsiteX1" fmla="*/ 4406412 w 4502149"/>
              <a:gd name="connsiteY1" fmla="*/ 1 h 1771651"/>
              <a:gd name="connsiteX2" fmla="*/ 4502149 w 4502149"/>
              <a:gd name="connsiteY2" fmla="*/ 95743 h 1771651"/>
              <a:gd name="connsiteX3" fmla="*/ 4502147 w 4502149"/>
              <a:gd name="connsiteY3" fmla="*/ 1675910 h 1771651"/>
              <a:gd name="connsiteX4" fmla="*/ 4406409 w 4502149"/>
              <a:gd name="connsiteY4" fmla="*/ 1771650 h 1771651"/>
              <a:gd name="connsiteX5" fmla="*/ 95739 w 4502149"/>
              <a:gd name="connsiteY5" fmla="*/ 1771651 h 1771651"/>
              <a:gd name="connsiteX6" fmla="*/ 0 w 4502149"/>
              <a:gd name="connsiteY6" fmla="*/ 1675909 h 1771651"/>
              <a:gd name="connsiteX7" fmla="*/ 1 w 4502149"/>
              <a:gd name="connsiteY7" fmla="*/ 95741 h 1771651"/>
              <a:gd name="connsiteX8" fmla="*/ 95740 w 4502149"/>
              <a:gd name="connsiteY8" fmla="*/ 0 h 17716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2149" h="1771651">
                <a:moveTo>
                  <a:pt x="95740" y="0"/>
                </a:moveTo>
                <a:lnTo>
                  <a:pt x="4406412" y="1"/>
                </a:lnTo>
                <a:cubicBezTo>
                  <a:pt x="4459282" y="2"/>
                  <a:pt x="4502149" y="42866"/>
                  <a:pt x="4502149" y="95743"/>
                </a:cubicBezTo>
                <a:lnTo>
                  <a:pt x="4502147" y="1675910"/>
                </a:lnTo>
                <a:cubicBezTo>
                  <a:pt x="4502146" y="1728786"/>
                  <a:pt x="4459286" y="1771651"/>
                  <a:pt x="4406409" y="1771650"/>
                </a:cubicBezTo>
                <a:lnTo>
                  <a:pt x="95739" y="1771651"/>
                </a:lnTo>
                <a:cubicBezTo>
                  <a:pt x="42864" y="1771651"/>
                  <a:pt x="2" y="1728787"/>
                  <a:pt x="0" y="1675909"/>
                </a:cubicBezTo>
                <a:lnTo>
                  <a:pt x="1" y="95741"/>
                </a:lnTo>
                <a:cubicBezTo>
                  <a:pt x="1" y="42861"/>
                  <a:pt x="42864" y="2"/>
                  <a:pt x="95740" y="0"/>
                </a:cubicBezTo>
                <a:close/>
              </a:path>
            </a:pathLst>
          </a:custGeom>
          <a:solidFill>
            <a:srgbClr val="FFFFFF"/>
          </a:solidFill>
          <a:ln>
            <a:solidFill>
              <a:schemeClr val="tx1">
                <a:alpha val="5000"/>
              </a:schemeClr>
            </a:solidFill>
          </a:ln>
          <a:effectLst>
            <a:outerShdw blurRad="2794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6" name="直角三角形"/>
          <p:cNvSpPr/>
          <p:nvPr>
            <p:custDataLst>
              <p:tags r:id="rId43"/>
            </p:custDataLst>
          </p:nvPr>
        </p:nvSpPr>
        <p:spPr>
          <a:xfrm>
            <a:off x="10429225" y="4773639"/>
            <a:ext cx="120345" cy="119076"/>
          </a:xfrm>
          <a:custGeom>
            <a:gdLst>
              <a:gd name="connsiteX0" fmla="*/ 120008 w 120011"/>
              <a:gd name="connsiteY0" fmla="*/ 0 h 118745"/>
              <a:gd name="connsiteX1" fmla="*/ 120011 w 120011"/>
              <a:gd name="connsiteY1" fmla="*/ 118741 h 118745"/>
              <a:gd name="connsiteX2" fmla="*/ 0 w 120011"/>
              <a:gd name="connsiteY2" fmla="*/ 118745 h 118745"/>
            </a:gdLst>
            <a:cxnLst>
              <a:cxn ang="0">
                <a:pos x="connsiteX0" y="connsiteY0"/>
              </a:cxn>
              <a:cxn ang="0">
                <a:pos x="connsiteX1" y="connsiteY1"/>
              </a:cxn>
              <a:cxn ang="0">
                <a:pos x="connsiteX2" y="connsiteY2"/>
              </a:cxn>
            </a:cxnLst>
            <a:rect l="l" t="t" r="r" b="b"/>
            <a:pathLst>
              <a:path w="120011" h="118745">
                <a:moveTo>
                  <a:pt x="120008" y="0"/>
                </a:moveTo>
                <a:lnTo>
                  <a:pt x="120011" y="118741"/>
                </a:lnTo>
                <a:lnTo>
                  <a:pt x="0" y="118745"/>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7" name="矩形: 圆角"/>
          <p:cNvSpPr/>
          <p:nvPr>
            <p:custDataLst>
              <p:tags r:id="rId44"/>
            </p:custDataLst>
          </p:nvPr>
        </p:nvSpPr>
        <p:spPr>
          <a:xfrm>
            <a:off x="10531108" y="4765361"/>
            <a:ext cx="663970" cy="808697"/>
          </a:xfrm>
          <a:custGeom>
            <a:gdLst>
              <a:gd name="connsiteX0" fmla="*/ 29393 w 662125"/>
              <a:gd name="connsiteY0" fmla="*/ 1 h 806450"/>
              <a:gd name="connsiteX1" fmla="*/ 632734 w 662125"/>
              <a:gd name="connsiteY1" fmla="*/ 2 h 806450"/>
              <a:gd name="connsiteX2" fmla="*/ 662124 w 662125"/>
              <a:gd name="connsiteY2" fmla="*/ 29394 h 806450"/>
              <a:gd name="connsiteX3" fmla="*/ 662125 w 662125"/>
              <a:gd name="connsiteY3" fmla="*/ 777060 h 806450"/>
              <a:gd name="connsiteX4" fmla="*/ 632733 w 662125"/>
              <a:gd name="connsiteY4" fmla="*/ 806450 h 806450"/>
              <a:gd name="connsiteX5" fmla="*/ 29392 w 662125"/>
              <a:gd name="connsiteY5" fmla="*/ 806450 h 806450"/>
              <a:gd name="connsiteX6" fmla="*/ 1 w 662125"/>
              <a:gd name="connsiteY6" fmla="*/ 777061 h 806450"/>
              <a:gd name="connsiteX7" fmla="*/ 0 w 662125"/>
              <a:gd name="connsiteY7" fmla="*/ 29394 h 806450"/>
              <a:gd name="connsiteX8" fmla="*/ 29393 w 662125"/>
              <a:gd name="connsiteY8" fmla="*/ 1 h 8064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2125" h="806450">
                <a:moveTo>
                  <a:pt x="29393" y="1"/>
                </a:moveTo>
                <a:lnTo>
                  <a:pt x="632734" y="2"/>
                </a:lnTo>
                <a:cubicBezTo>
                  <a:pt x="648966" y="0"/>
                  <a:pt x="662126" y="13159"/>
                  <a:pt x="662124" y="29394"/>
                </a:cubicBezTo>
                <a:lnTo>
                  <a:pt x="662125" y="777060"/>
                </a:lnTo>
                <a:cubicBezTo>
                  <a:pt x="662124" y="793294"/>
                  <a:pt x="648963" y="806451"/>
                  <a:pt x="632733" y="806450"/>
                </a:cubicBezTo>
                <a:lnTo>
                  <a:pt x="29392" y="806450"/>
                </a:lnTo>
                <a:cubicBezTo>
                  <a:pt x="13162" y="806451"/>
                  <a:pt x="0" y="793294"/>
                  <a:pt x="1" y="777061"/>
                </a:cubicBezTo>
                <a:lnTo>
                  <a:pt x="0" y="29394"/>
                </a:lnTo>
                <a:cubicBezTo>
                  <a:pt x="0" y="13161"/>
                  <a:pt x="13159" y="0"/>
                  <a:pt x="29393" y="1"/>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9" name="装饰6"/>
          <p:cNvSpPr/>
          <p:nvPr>
            <p:custDataLst>
              <p:tags r:id="rId45"/>
            </p:custDataLst>
          </p:nvPr>
        </p:nvSpPr>
        <p:spPr>
          <a:xfrm>
            <a:off x="6372367" y="5933196"/>
            <a:ext cx="509416" cy="191031"/>
          </a:xfrm>
          <a:custGeom>
            <a:gdLst>
              <a:gd name="connsiteX0" fmla="*/ 95256 w 508002"/>
              <a:gd name="connsiteY0" fmla="*/ 1 h 190501"/>
              <a:gd name="connsiteX1" fmla="*/ 412752 w 508002"/>
              <a:gd name="connsiteY1" fmla="*/ 1 h 190501"/>
              <a:gd name="connsiteX2" fmla="*/ 508002 w 508002"/>
              <a:gd name="connsiteY2" fmla="*/ 95249 h 190501"/>
              <a:gd name="connsiteX3" fmla="*/ 412751 w 508002"/>
              <a:gd name="connsiteY3" fmla="*/ 190501 h 190501"/>
              <a:gd name="connsiteX4" fmla="*/ 95248 w 508002"/>
              <a:gd name="connsiteY4" fmla="*/ 190500 h 190501"/>
              <a:gd name="connsiteX5" fmla="*/ 1 w 508002"/>
              <a:gd name="connsiteY5" fmla="*/ 95251 h 190501"/>
              <a:gd name="connsiteX6" fmla="*/ 95256 w 508002"/>
              <a:gd name="connsiteY6" fmla="*/ 1 h 1905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002" h="190501">
                <a:moveTo>
                  <a:pt x="95256" y="1"/>
                </a:moveTo>
                <a:lnTo>
                  <a:pt x="412752" y="1"/>
                </a:lnTo>
                <a:cubicBezTo>
                  <a:pt x="465351" y="-6"/>
                  <a:pt x="508001" y="42646"/>
                  <a:pt x="508002" y="95249"/>
                </a:cubicBezTo>
                <a:cubicBezTo>
                  <a:pt x="508002" y="147854"/>
                  <a:pt x="465351" y="190499"/>
                  <a:pt x="412751" y="190501"/>
                </a:cubicBezTo>
                <a:lnTo>
                  <a:pt x="95248" y="190500"/>
                </a:lnTo>
                <a:cubicBezTo>
                  <a:pt x="42644" y="190503"/>
                  <a:pt x="0" y="147849"/>
                  <a:pt x="1" y="95251"/>
                </a:cubicBezTo>
                <a:cubicBezTo>
                  <a:pt x="1" y="42645"/>
                  <a:pt x="42647" y="-3"/>
                  <a:pt x="95256" y="1"/>
                </a:cubicBezTo>
                <a:close/>
              </a:path>
            </a:pathLst>
          </a:custGeom>
          <a:solidFill>
            <a:schemeClr val="accent3">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70" name="装饰5"/>
          <p:cNvSpPr/>
          <p:nvPr>
            <p:custDataLst>
              <p:tags r:id="rId46"/>
            </p:custDataLst>
          </p:nvPr>
        </p:nvSpPr>
        <p:spPr>
          <a:xfrm>
            <a:off x="6372367" y="5614812"/>
            <a:ext cx="191031" cy="509416"/>
          </a:xfrm>
          <a:custGeom>
            <a:gdLst>
              <a:gd name="connsiteX0" fmla="*/ 95250 w 190502"/>
              <a:gd name="connsiteY0" fmla="*/ 1 h 508001"/>
              <a:gd name="connsiteX1" fmla="*/ 190500 w 190502"/>
              <a:gd name="connsiteY1" fmla="*/ 95252 h 508001"/>
              <a:gd name="connsiteX2" fmla="*/ 190502 w 190502"/>
              <a:gd name="connsiteY2" fmla="*/ 412753 h 508001"/>
              <a:gd name="connsiteX3" fmla="*/ 95251 w 190502"/>
              <a:gd name="connsiteY3" fmla="*/ 508001 h 508001"/>
              <a:gd name="connsiteX4" fmla="*/ 1 w 190502"/>
              <a:gd name="connsiteY4" fmla="*/ 412754 h 508001"/>
              <a:gd name="connsiteX5" fmla="*/ 2 w 190502"/>
              <a:gd name="connsiteY5" fmla="*/ 95251 h 508001"/>
              <a:gd name="connsiteX6" fmla="*/ 95250 w 190502"/>
              <a:gd name="connsiteY6" fmla="*/ 1 h 508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2" h="508000">
                <a:moveTo>
                  <a:pt x="95250" y="1"/>
                </a:moveTo>
                <a:cubicBezTo>
                  <a:pt x="147854" y="-2"/>
                  <a:pt x="190499" y="42646"/>
                  <a:pt x="190500" y="95252"/>
                </a:cubicBezTo>
                <a:lnTo>
                  <a:pt x="190502" y="412753"/>
                </a:lnTo>
                <a:cubicBezTo>
                  <a:pt x="190504" y="465355"/>
                  <a:pt x="147858" y="508000"/>
                  <a:pt x="95251" y="508001"/>
                </a:cubicBezTo>
                <a:cubicBezTo>
                  <a:pt x="42645" y="508000"/>
                  <a:pt x="-1" y="465355"/>
                  <a:pt x="1" y="412754"/>
                </a:cubicBezTo>
                <a:lnTo>
                  <a:pt x="2" y="95251"/>
                </a:lnTo>
                <a:cubicBezTo>
                  <a:pt x="-2" y="42646"/>
                  <a:pt x="42646" y="0"/>
                  <a:pt x="95250" y="1"/>
                </a:cubicBezTo>
                <a:close/>
              </a:path>
            </a:pathLst>
          </a:custGeom>
          <a:solidFill>
            <a:schemeClr val="accent3">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71" name="装饰4"/>
          <p:cNvSpPr/>
          <p:nvPr>
            <p:custDataLst>
              <p:tags r:id="rId47"/>
            </p:custDataLst>
          </p:nvPr>
        </p:nvSpPr>
        <p:spPr>
          <a:xfrm>
            <a:off x="6376824" y="5577242"/>
            <a:ext cx="550806" cy="550806"/>
          </a:xfrm>
          <a:custGeom>
            <a:gdLst>
              <a:gd name="connsiteX0" fmla="*/ 453740 w 548990"/>
              <a:gd name="connsiteY0" fmla="*/ 1 h 548986"/>
              <a:gd name="connsiteX1" fmla="*/ 521093 w 548990"/>
              <a:gd name="connsiteY1" fmla="*/ 27894 h 548986"/>
              <a:gd name="connsiteX2" fmla="*/ 521092 w 548990"/>
              <a:gd name="connsiteY2" fmla="*/ 162597 h 548986"/>
              <a:gd name="connsiteX3" fmla="*/ 162600 w 548990"/>
              <a:gd name="connsiteY3" fmla="*/ 521084 h 548986"/>
              <a:gd name="connsiteX4" fmla="*/ 27902 w 548990"/>
              <a:gd name="connsiteY4" fmla="*/ 521086 h 548986"/>
              <a:gd name="connsiteX5" fmla="*/ 27902 w 548990"/>
              <a:gd name="connsiteY5" fmla="*/ 386383 h 548986"/>
              <a:gd name="connsiteX6" fmla="*/ 386388 w 548990"/>
              <a:gd name="connsiteY6" fmla="*/ 27893 h 548986"/>
              <a:gd name="connsiteX7" fmla="*/ 453740 w 548990"/>
              <a:gd name="connsiteY7" fmla="*/ 1 h 5489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990" h="548986">
                <a:moveTo>
                  <a:pt x="453740" y="1"/>
                </a:moveTo>
                <a:cubicBezTo>
                  <a:pt x="478118" y="-1"/>
                  <a:pt x="502492" y="9294"/>
                  <a:pt x="521093" y="27894"/>
                </a:cubicBezTo>
                <a:cubicBezTo>
                  <a:pt x="558295" y="65092"/>
                  <a:pt x="558285" y="125399"/>
                  <a:pt x="521092" y="162597"/>
                </a:cubicBezTo>
                <a:lnTo>
                  <a:pt x="162600" y="521084"/>
                </a:lnTo>
                <a:cubicBezTo>
                  <a:pt x="125409" y="558287"/>
                  <a:pt x="65100" y="558287"/>
                  <a:pt x="27902" y="521086"/>
                </a:cubicBezTo>
                <a:cubicBezTo>
                  <a:pt x="-9301" y="483887"/>
                  <a:pt x="-9298" y="423582"/>
                  <a:pt x="27902" y="386383"/>
                </a:cubicBezTo>
                <a:lnTo>
                  <a:pt x="386388" y="27893"/>
                </a:lnTo>
                <a:cubicBezTo>
                  <a:pt x="404986" y="9294"/>
                  <a:pt x="429367" y="-9"/>
                  <a:pt x="453740" y="1"/>
                </a:cubicBezTo>
                <a:close/>
              </a:path>
            </a:pathLst>
          </a:custGeom>
          <a:solidFill>
            <a:schemeClr val="accent3">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72" name="文本框 12"/>
          <p:cNvSpPr txBox="1"/>
          <p:nvPr>
            <p:custDataLst>
              <p:tags r:id="rId48"/>
            </p:custDataLst>
          </p:nvPr>
        </p:nvSpPr>
        <p:spPr>
          <a:xfrm>
            <a:off x="10590964" y="5047450"/>
            <a:ext cx="544438" cy="479060"/>
          </a:xfrm>
          <a:prstGeom prst="rect">
            <a:avLst/>
          </a:prstGeom>
          <a:noFill/>
        </p:spPr>
        <p:txBody>
          <a:bodyPr wrap="square" lIns="0" tIns="0" rIns="0" bIns="0" rtlCol="0" anchor="ctr">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3600" spc="300">
                <a:solidFill>
                  <a:schemeClr val="lt1">
                    <a:lumMod val="100000"/>
                  </a:schemeClr>
                </a:solidFill>
                <a:latin typeface="Arial" pitchFamily="34" charset="0"/>
                <a:ea typeface="微软雅黑"/>
              </a:rPr>
              <a:t>06</a:t>
            </a:r>
            <a:endParaRPr lang="zh-CN" altLang="en-US" sz="3600" spc="300">
              <a:solidFill>
                <a:schemeClr val="lt1">
                  <a:lumMod val="100000"/>
                </a:schemeClr>
              </a:solidFill>
              <a:latin typeface="Arial" pitchFamily="34" charset="0"/>
              <a:ea typeface="微软雅黑"/>
            </a:endParaRPr>
          </a:p>
        </p:txBody>
      </p:sp>
      <p:sp>
        <p:nvSpPr>
          <p:cNvPr id="73" name="文本框 72"/>
          <p:cNvSpPr txBox="1"/>
          <p:nvPr>
            <p:custDataLst>
              <p:tags r:id="rId49"/>
            </p:custDataLst>
          </p:nvPr>
        </p:nvSpPr>
        <p:spPr>
          <a:xfrm>
            <a:off x="7083002" y="5018795"/>
            <a:ext cx="3291461" cy="100991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0000"/>
              </a:lnSpc>
            </a:pPr>
            <a:r>
              <a:rPr lang="zh-CN" altLang="en-US" sz="1400" spc="150">
                <a:solidFill>
                  <a:schemeClr val="dk1">
                    <a:lumMod val="80000"/>
                    <a:lumOff val="20000"/>
                  </a:schemeClr>
                </a:solidFill>
                <a:latin typeface="Arial" pitchFamily="34" charset="0"/>
                <a:ea typeface="微软雅黑"/>
                <a:sym typeface="+mn-ea"/>
              </a:rPr>
              <a:t>电解质检查：了解体内电解质水平是否正常</a:t>
            </a:r>
            <a:endParaRPr lang="zh-CN" altLang="en-US" sz="1400" spc="150">
              <a:solidFill>
                <a:schemeClr val="dk1">
                  <a:lumMod val="80000"/>
                  <a:lumOff val="20000"/>
                </a:schemeClr>
              </a:solidFill>
              <a:latin typeface="Arial" pitchFamily="34" charset="0"/>
              <a:ea typeface="微软雅黑"/>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Three</a:t>
            </a:r>
            <a:endParaRPr lang="zh-CN" altLang="en-US"/>
          </a:p>
        </p:txBody>
      </p:sp>
      <p:sp>
        <p:nvSpPr>
          <p:cNvPr id="3" name="标题 2"/>
          <p:cNvSpPr>
            <a:spLocks noGrp="1"/>
          </p:cNvSpPr>
          <p:nvPr>
            <p:ph type="title" idx="1"/>
            <p:custDataLst>
              <p:tags r:id="rId4"/>
            </p:custDataLst>
          </p:nvPr>
        </p:nvSpPr>
        <p:spPr/>
        <p:txBody>
          <a:bodyPr/>
          <a:lstStyle/>
          <a:p>
            <a:r>
              <a:rPr lang="zh-CN" altLang="en-US"/>
              <a:t>产后小便频数的护理措施</a:t>
            </a:r>
            <a:endParaRPr lang="zh-CN" altLang="en-US"/>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心理护理</a:t>
            </a:r>
            <a:endParaRPr lang="zh-CN" altLang="en-US"/>
          </a:p>
        </p:txBody>
      </p:sp>
      <p:sp>
        <p:nvSpPr>
          <p:cNvPr id="21" name="矩形: 圆角 4"/>
          <p:cNvSpPr/>
          <p:nvPr>
            <p:custDataLst>
              <p:tags r:id="rId2"/>
            </p:custDataLst>
          </p:nvPr>
        </p:nvSpPr>
        <p:spPr>
          <a:xfrm>
            <a:off x="608330"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23" name="矩形: 圆角 4"/>
          <p:cNvSpPr/>
          <p:nvPr>
            <p:custDataLst>
              <p:tags r:id="rId3"/>
            </p:custDataLst>
          </p:nvPr>
        </p:nvSpPr>
        <p:spPr>
          <a:xfrm>
            <a:off x="3408213"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25" name="文本框 24"/>
          <p:cNvSpPr txBox="1"/>
          <p:nvPr>
            <p:custDataLst>
              <p:tags r:id="rId4"/>
            </p:custDataLst>
          </p:nvPr>
        </p:nvSpPr>
        <p:spPr>
          <a:xfrm>
            <a:off x="823459"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保持良好的心态：产妇应保持积极乐观的心态，避免焦虑和紧张。</a:t>
            </a:r>
            <a:endParaRPr lang="zh-CN" altLang="en-US" spc="150">
              <a:latin typeface="+mn-ea"/>
              <a:sym typeface="Arial" pitchFamily="34" charset="0"/>
            </a:endParaRPr>
          </a:p>
        </p:txBody>
      </p:sp>
      <p:sp>
        <p:nvSpPr>
          <p:cNvPr id="27" name="文本框 26"/>
          <p:cNvSpPr txBox="1"/>
          <p:nvPr>
            <p:custDataLst>
              <p:tags r:id="rId5"/>
            </p:custDataLst>
          </p:nvPr>
        </p:nvSpPr>
        <p:spPr>
          <a:xfrm>
            <a:off x="3623341"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加强心理疏导：医护人员应加强与产妇的沟通，了解其心理需求，提供心理支持。</a:t>
            </a:r>
            <a:endParaRPr lang="zh-CN" altLang="en-US" spc="150">
              <a:latin typeface="+mn-ea"/>
              <a:sym typeface="Arial" pitchFamily="34" charset="0"/>
            </a:endParaRPr>
          </a:p>
        </p:txBody>
      </p:sp>
      <p:sp>
        <p:nvSpPr>
          <p:cNvPr id="28" name="文本框 27"/>
          <p:cNvSpPr txBox="1"/>
          <p:nvPr>
            <p:custDataLst>
              <p:tags r:id="rId6"/>
            </p:custDataLst>
          </p:nvPr>
        </p:nvSpPr>
        <p:spPr>
          <a:xfrm>
            <a:off x="1024459"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01</a:t>
            </a:r>
            <a:endParaRPr lang="en-US" altLang="zh-CN" sz="6000" b="1">
              <a:solidFill>
                <a:schemeClr val="accent1"/>
              </a:solidFill>
              <a:latin typeface="+mn-ea"/>
            </a:endParaRPr>
          </a:p>
        </p:txBody>
      </p:sp>
      <p:sp>
        <p:nvSpPr>
          <p:cNvPr id="29" name="文本框 28"/>
          <p:cNvSpPr txBox="1"/>
          <p:nvPr>
            <p:custDataLst>
              <p:tags r:id="rId7"/>
            </p:custDataLst>
          </p:nvPr>
        </p:nvSpPr>
        <p:spPr>
          <a:xfrm>
            <a:off x="3824342"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4"/>
                </a:solidFill>
                <a:latin typeface="+mn-ea"/>
              </a:rPr>
              <a:t>02</a:t>
            </a:r>
            <a:endParaRPr lang="en-US" altLang="zh-CN" sz="6000" b="1">
              <a:solidFill>
                <a:schemeClr val="accent4"/>
              </a:solidFill>
              <a:latin typeface="+mn-ea"/>
            </a:endParaRPr>
          </a:p>
        </p:txBody>
      </p:sp>
      <p:sp>
        <p:nvSpPr>
          <p:cNvPr id="30" name="矩形: 圆角 4"/>
          <p:cNvSpPr/>
          <p:nvPr>
            <p:custDataLst>
              <p:tags r:id="rId8"/>
            </p:custDataLst>
          </p:nvPr>
        </p:nvSpPr>
        <p:spPr>
          <a:xfrm>
            <a:off x="6208738"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31" name="文本框 30"/>
          <p:cNvSpPr txBox="1"/>
          <p:nvPr>
            <p:custDataLst>
              <p:tags r:id="rId9"/>
            </p:custDataLst>
          </p:nvPr>
        </p:nvSpPr>
        <p:spPr>
          <a:xfrm>
            <a:off x="6423866"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提供情感支持：家人和朋友应给予产妇关爱和支持，帮助其度过产后困难时期。</a:t>
            </a:r>
            <a:endParaRPr lang="zh-CN" altLang="en-US" spc="150">
              <a:latin typeface="+mn-ea"/>
              <a:sym typeface="Arial" pitchFamily="34" charset="0"/>
            </a:endParaRPr>
          </a:p>
        </p:txBody>
      </p:sp>
      <p:sp>
        <p:nvSpPr>
          <p:cNvPr id="32" name="文本框 31"/>
          <p:cNvSpPr txBox="1"/>
          <p:nvPr>
            <p:custDataLst>
              <p:tags r:id="rId10"/>
            </p:custDataLst>
          </p:nvPr>
        </p:nvSpPr>
        <p:spPr>
          <a:xfrm>
            <a:off x="6624867"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03</a:t>
            </a:r>
            <a:endParaRPr lang="en-US" altLang="zh-CN" sz="6000" b="1">
              <a:solidFill>
                <a:schemeClr val="accent1"/>
              </a:solidFill>
              <a:latin typeface="+mn-ea"/>
            </a:endParaRPr>
          </a:p>
        </p:txBody>
      </p:sp>
      <p:sp>
        <p:nvSpPr>
          <p:cNvPr id="7" name="矩形: 圆角 4"/>
          <p:cNvSpPr/>
          <p:nvPr>
            <p:custDataLst>
              <p:tags r:id="rId11"/>
            </p:custDataLst>
          </p:nvPr>
        </p:nvSpPr>
        <p:spPr>
          <a:xfrm>
            <a:off x="9008620" y="1789915"/>
            <a:ext cx="2569178" cy="3891925"/>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11" name="文本框 10"/>
          <p:cNvSpPr txBox="1"/>
          <p:nvPr>
            <p:custDataLst>
              <p:tags r:id="rId12"/>
            </p:custDataLst>
          </p:nvPr>
        </p:nvSpPr>
        <p:spPr>
          <a:xfrm>
            <a:off x="9223749" y="3460212"/>
            <a:ext cx="2138930" cy="1843782"/>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pc="150">
                <a:latin typeface="+mn-ea"/>
                <a:sym typeface="Arial" pitchFamily="34" charset="0"/>
              </a:rPr>
              <a:t>增强自信心：鼓励产妇相信自己能够克服困难，增强自信心。</a:t>
            </a:r>
            <a:endParaRPr lang="zh-CN" altLang="en-US" spc="150">
              <a:latin typeface="+mn-ea"/>
              <a:sym typeface="Arial" pitchFamily="34" charset="0"/>
            </a:endParaRPr>
          </a:p>
        </p:txBody>
      </p:sp>
      <p:sp>
        <p:nvSpPr>
          <p:cNvPr id="12" name="文本框 11"/>
          <p:cNvSpPr txBox="1"/>
          <p:nvPr>
            <p:custDataLst>
              <p:tags r:id="rId13"/>
            </p:custDataLst>
          </p:nvPr>
        </p:nvSpPr>
        <p:spPr>
          <a:xfrm>
            <a:off x="9424750" y="2222741"/>
            <a:ext cx="1736850" cy="1093214"/>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04</a:t>
            </a:r>
            <a:endParaRPr lang="en-US" altLang="zh-CN" sz="6000" b="1">
              <a:solidFill>
                <a:schemeClr val="accent1"/>
              </a:solidFill>
              <a:latin typeface="+mn-ea"/>
            </a:endParaRPr>
          </a:p>
        </p:txBody>
      </p:sp>
    </p:spTree>
    <p:custDataLst>
      <p:tags r:id="rId1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https://d.book118.com/036021104242010051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PLACING_PICTURE_USER_VIEWPORT" val="{&quot;height&quot;:10800,&quot;width&quot;:19200}"/>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 name="PA" val="v5.2.11"/>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 name="PA" val="v5.2.11"/>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 name="PA" val="v5.2.11"/>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 name="PA" val="v5.2.1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VALUE" val="17"/>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6.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27.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LINE_FILL_TYPE" val="2"/>
  <p:tag name="KSO_WM_UNIT_LINE_FORE_SCHEMECOLOR_INDEX" val="14"/>
  <p:tag name="KSO_WM_UNIT_LINE_FORE_SCHEMECOLOR_INDEX_BRIGHTNESS" val="0"/>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与聆听"/>
  <p:tag name="KSO_WM_UNIT_TYPE" val="a"/>
  <p:tag name="KSO_WM_UNIT_VALUE" val="10"/>
</p:tagLst>
</file>

<file path=ppt/tags/tag7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8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90.xml><?xml version="1.0" encoding="utf-8"?>
<p:tagLst xmlns:p="http://schemas.openxmlformats.org/presentationml/2006/main">
  <p:tag name="KSO_WM_BEAUTIFY_FLAG" val="#wm#"/>
  <p:tag name="KSO_WM_SLIDE_CONTENT_AREA" val="{&quot;left&quot;:&quot;46.45&quot;,&quot;top&quot;:&quot;101.75&quot;,&quot;width&quot;:&quot;613.6&quot;,&quot;height&quot;:&quot;315.15&quot;}"/>
  <p:tag name="KSO_WM_SLIDE_ID" val="custom20230230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91.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USESOURCEFORMAT_APPLY" val="0"/>
  <p:tag name="KSO_WM_UNIT_VALUE" val="17"/>
</p:tagLst>
</file>

<file path=ppt/tags/tag92.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9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1_1"/>
  <p:tag name="KSO_WM_UNIT_INDEX" val="1_1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1_3"/>
  <p:tag name="KSO_WM_UNIT_INDEX" val="1_1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1_2"/>
  <p:tag name="KSO_WM_UNIT_INDEX" val="1_1_2"/>
  <p:tag name="KSO_WM_UNIT_LAYERLEVEL" val="1_1_1"/>
  <p:tag name="KSO_WM_UNIT_PRESET_TEXT" val="01."/>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9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 name="KSO_WM_UNIT_VALUE" val="44"/>
</p:tagLst>
</file>

<file path=ppt/tags/tag9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4_1"/>
  <p:tag name="KSO_WM_UNIT_INDEX" val="1_4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4_3"/>
  <p:tag name="KSO_WM_UNIT_INDEX" val="1_4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4_2"/>
  <p:tag name="KSO_WM_UNIT_INDEX" val="1_4_2"/>
  <p:tag name="KSO_WM_UNIT_LAYERLEVEL" val="1_1_1"/>
  <p:tag name="KSO_WM_UNIT_PRESET_TEXT" val="04."/>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2_1"/>
  <p:tag name="KSO_WM_UNIT_INDEX" val="1_2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2_3"/>
  <p:tag name="KSO_WM_UNIT_INDEX" val="1_2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2_2"/>
  <p:tag name="KSO_WM_UNIT_INDEX" val="1_2_2"/>
  <p:tag name="KSO_WM_UNIT_LAYERLEVEL" val="1_1_1"/>
  <p:tag name="KSO_WM_UNIT_PRESET_TEXT" val="02."/>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 name="KSO_WM_UNIT_VALUE" val="44"/>
</p:tagLst>
</file>

<file path=ppt/tags/tag10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3_1"/>
  <p:tag name="KSO_WM_UNIT_INDEX" val="1_3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3_3"/>
  <p:tag name="KSO_WM_UNIT_INDEX" val="1_3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3_2"/>
  <p:tag name="KSO_WM_UNIT_INDEX" val="1_3_2"/>
  <p:tag name="KSO_WM_UNIT_LAYERLEVEL" val="1_1_1"/>
  <p:tag name="KSO_WM_UNIT_PRESET_TEXT" val="03."/>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5_1"/>
  <p:tag name="KSO_WM_UNIT_INDEX" val="1_5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5_3"/>
  <p:tag name="KSO_WM_UNIT_INDEX" val="1_5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5_2"/>
  <p:tag name="KSO_WM_UNIT_INDEX" val="1_5_2"/>
  <p:tag name="KSO_WM_UNIT_LAYERLEVEL" val="1_1_1"/>
  <p:tag name="KSO_WM_UNIT_PRESET_TEXT" val="05."/>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1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6_1"/>
  <p:tag name="KSO_WM_UNIT_INDEX" val="1_6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1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6_3"/>
  <p:tag name="KSO_WM_UNIT_INDEX" val="1_6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6_2"/>
  <p:tag name="KSO_WM_UNIT_INDEX" val="1_6_2"/>
  <p:tag name="KSO_WM_UNIT_LAYERLEVEL" val="1_1_1"/>
  <p:tag name="KSO_WM_UNIT_PRESET_TEXT" val="06."/>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1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17.xml><?xml version="1.0" encoding="utf-8"?>
<p:tagLst xmlns:p="http://schemas.openxmlformats.org/presentationml/2006/main">
  <p:tag name="KSO_WM_BEAUTIFY_FLAG" val="#wm#"/>
  <p:tag name="KSO_WM_DIAGRAM_GROUP_CODE" val="l1-1"/>
  <p:tag name="KSO_WM_SLIDE_DIAGTYPE" val="l"/>
  <p:tag name="KSO_WM_SLIDE_ID" val="custom2023023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11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0.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33.xml><?xml version="1.0" encoding="utf-8"?>
<p:tagLst xmlns:p="http://schemas.openxmlformats.org/presentationml/2006/main">
  <p:tag name="KSO_WM_TEMPLATE_CATEGORY" val="custom"/>
  <p:tag name="KSO_WM_TEMPLATE_INDEX" val="20230230"/>
</p:tagLst>
</file>

<file path=ppt/tags/tag1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6"/>
  <p:tag name="KSO_WM_UNIT_INDEX" val="1_3_6"/>
  <p:tag name="KSO_WM_UNIT_LAYERLEVEL" val="1_1_1"/>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1"/>
  <p:tag name="KSO_WM_UNIT_INDEX" val="1_3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6"/>
  <p:tag name="KSO_WM_UNIT_INDEX" val="1_4_6"/>
  <p:tag name="KSO_WM_UNIT_LAYERLEVEL" val="1_1_1"/>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1"/>
  <p:tag name="KSO_WM_UNIT_INDEX" val="1_4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6"/>
  <p:tag name="KSO_WM_UNIT_INDEX" val="1_1_6"/>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1"/>
  <p:tag name="KSO_WM_UNIT_INDEX" val="1_1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6"/>
  <p:tag name="KSO_WM_UNIT_INDEX" val="1_2_6"/>
  <p:tag name="KSO_WM_UNIT_LAYERLEVEL" val="1_1_1"/>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1"/>
  <p:tag name="KSO_WM_UNIT_INDEX" val="1_2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wo"/>
  <p:tag name="KSO_WM_UNIT_TEXT_FILL_FORE_SCHEMECOLOR_INDEX" val="14"/>
  <p:tag name="KSO_WM_UNIT_TEXT_FILL_FORE_SCHEMECOLOR_INDEX_BRIGHTNESS" val="-0.25"/>
  <p:tag name="KSO_WM_UNIT_TEXT_FILL_TYPE" val="1"/>
  <p:tag name="KSO_WM_UNIT_TYPE" val="e"/>
  <p:tag name="KSO_WM_UNIT_VALUE" val="6"/>
</p:tagLst>
</file>

<file path=ppt/tags/tag17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0.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2"/>
  <p:tag name="KSO_WM_UNIT_INDEX" val="1_5_2"/>
  <p:tag name="KSO_WM_UNIT_LAYERLEVEL" val="1_1_1"/>
  <p:tag name="KSO_WM_UNIT_TEXT_FILL_FORE_SCHEMECOLOR_INDEX" val="1"/>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3"/>
  <p:tag name="KSO_WM_UNIT_INDEX" val="1_5_3"/>
  <p:tag name="KSO_WM_UNIT_LAYERLEVEL" val="1_1_1"/>
  <p:tag name="KSO_WM_UNIT_TEXT_FILL_FORE_SCHEMECOLOR_INDEX" val="1"/>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2"/>
  <p:tag name="KSO_WM_UNIT_INDEX" val="1_6_2"/>
  <p:tag name="KSO_WM_UNIT_LAYERLEVEL" val="1_1_1"/>
  <p:tag name="KSO_WM_UNIT_TEXT_FILL_FORE_SCHEMECOLOR_INDEX" val="1"/>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3"/>
  <p:tag name="KSO_WM_UNIT_INDEX" val="1_6_3"/>
  <p:tag name="KSO_WM_UNIT_LAYERLEVEL" val="1_1_1"/>
  <p:tag name="KSO_WM_UNIT_TEXT_FILL_FORE_SCHEMECOLOR_INDEX" val="1"/>
  <p:tag name="KSO_WM_UNIT_TEXT_FILL_TYPE" val="1"/>
  <p:tag name="KSO_WM_UNIT_TYPE" val="l_h_i"/>
  <p:tag name="KSO_WM_UNIT_USESOURCEFORMAT_APPLY" val="0"/>
</p:tagLst>
</file>

<file path=ppt/tags/tag205.xml><?xml version="1.0" encoding="utf-8"?>
<p:tagLst xmlns:p="http://schemas.openxmlformats.org/presentationml/2006/main">
  <p:tag name="KSO_WM_TEMPLATE_CATEGORY" val="custom"/>
  <p:tag name="KSO_WM_TEMPLATE_INDEX" val="2023023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6_1"/>
  <p:tag name="KSO_WM_UNIT_INDEX" val="1_6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66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66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66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66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66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66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66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66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1_2"/>
  <p:tag name="KSO_WM_UNIT_INDEX" val="1_1_2"/>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1_6"/>
  <p:tag name="KSO_WM_UNIT_INDEX" val="1_1_6"/>
  <p:tag name="KSO_WM_UNIT_LAYERLEVEL" val="1_1_1"/>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1_7"/>
  <p:tag name="KSO_WM_UNIT_INDEX" val="1_1_7"/>
  <p:tag name="KSO_WM_UNIT_LAYERLEVEL" val="1_1_1"/>
  <p:tag name="KSO_WM_UNIT_TEXT_FILL_FORE_SCHEMECOLOR_INDEX" val="2"/>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
  <p:tag name="KSO_WM_UNIT_TEXT_FILL_TYPE" val="1"/>
  <p:tag name="KSO_WM_UNIT_TYPE" val="l_h_f"/>
  <p:tag name="KSO_WM_UNIT_USESOURCEFORMAT_APPLY" val="0"/>
  <p:tag name="KSO_WM_UNIT_VALUE" val="42"/>
</p:tagLst>
</file>

<file path=ppt/tags/tag2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4_2"/>
  <p:tag name="KSO_WM_UNIT_INDEX" val="1_4_2"/>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6_5*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6_5*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6_5*l_h_i*1_4_6"/>
  <p:tag name="KSO_WM_UNIT_INDEX" val="1_4_6"/>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6_5*l_h_i*1_4_7"/>
  <p:tag name="KSO_WM_UNIT_INDEX" val="1_4_7"/>
  <p:tag name="KSO_WM_UNIT_LAYERLEVEL" val="1_1_1"/>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6_5*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2_2"/>
  <p:tag name="KSO_WM_UNIT_INDEX" val="1_2_2"/>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2_7"/>
  <p:tag name="KSO_WM_UNIT_INDEX" val="1_2_7"/>
  <p:tag name="KSO_WM_UNIT_LAYERLEVEL" val="1_1_1"/>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2_6"/>
  <p:tag name="KSO_WM_UNIT_INDEX" val="1_2_6"/>
  <p:tag name="KSO_WM_UNIT_LAYERLEVEL" val="1_1_1"/>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3_2"/>
  <p:tag name="KSO_WM_UNIT_INDEX" val="1_3_2"/>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6_5*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6_5*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6_5*l_h_i*1_3_7"/>
  <p:tag name="KSO_WM_UNIT_INDEX" val="1_3_7"/>
  <p:tag name="KSO_WM_UNIT_LAYERLEVEL" val="1_1_1"/>
  <p:tag name="KSO_WM_UNIT_TEXT_FILL_FORE_SCHEMECOLOR_INDEX" val="2"/>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6_5*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6_5*l_h_i*1_3_6"/>
  <p:tag name="KSO_WM_UNIT_INDEX" val="1_3_6"/>
  <p:tag name="KSO_WM_UNIT_LAYERLEVEL" val="1_1_1"/>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
  <p:tag name="KSO_WM_UNIT_TEXT_FILL_TYPE" val="1"/>
  <p:tag name="KSO_WM_UNIT_TYPE" val="l_h_f"/>
  <p:tag name="KSO_WM_UNIT_USESOURCEFORMAT_APPLY" val="0"/>
  <p:tag name="KSO_WM_UNIT_VALUE" val="42"/>
</p:tagLst>
</file>

<file path=ppt/tags/tag2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
  <p:tag name="KSO_WM_UNIT_TEXT_FILL_TYPE" val="1"/>
  <p:tag name="KSO_WM_UNIT_TYPE" val="l_h_f"/>
  <p:tag name="KSO_WM_UNIT_USESOURCEFORMAT_APPLY" val="0"/>
  <p:tag name="KSO_WM_UNIT_VALUE" val="42"/>
</p:tagLst>
</file>

<file path=ppt/tags/tag2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
  <p:tag name="KSO_WM_UNIT_TEXT_FILL_TYPE" val="1"/>
  <p:tag name="KSO_WM_UNIT_TYPE" val="l_h_f"/>
  <p:tag name="KSO_WM_UNIT_USESOURCEFORMAT_APPLY" val="0"/>
  <p:tag name="KSO_WM_UNIT_VALUE" val="42"/>
</p:tagLst>
</file>

<file path=ppt/tags/tag2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5_2"/>
  <p:tag name="KSO_WM_UNIT_INDEX" val="1_5_2"/>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5_5"/>
  <p:tag name="KSO_WM_UNIT_INDEX" val="1_5_5"/>
  <p:tag name="KSO_WM_UNIT_LAYERLEVEL" val="1_1_1"/>
  <p:tag name="KSO_WM_UNIT_TEXT_FILL_FORE_SCHEMECOLOR_INDEX" val="2"/>
  <p:tag name="KSO_WM_UNIT_TEXT_FILL_TYPE" val="1"/>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5_3"/>
  <p:tag name="KSO_WM_UNIT_INDEX" val="1_5_3"/>
  <p:tag name="KSO_WM_UNIT_LAYERLEVEL" val="1_1_1"/>
  <p:tag name="KSO_WM_UNIT_TEXT_FILL_FORE_SCHEMECOLOR_INDEX" val="2"/>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5_6"/>
  <p:tag name="KSO_WM_UNIT_INDEX" val="1_5_6"/>
  <p:tag name="KSO_WM_UNIT_LAYERLEVEL" val="1_1_1"/>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5_7"/>
  <p:tag name="KSO_WM_UNIT_INDEX" val="1_5_7"/>
  <p:tag name="KSO_WM_UNIT_LAYERLEVEL" val="1_1_1"/>
  <p:tag name="KSO_WM_UNIT_TEXT_FILL_FORE_SCHEMECOLOR_INDEX" val="2"/>
  <p:tag name="KSO_WM_UNIT_TEXT_FILL_TYPE" val="1"/>
  <p:tag name="KSO_WM_UNIT_TYPE" val="l_h_i"/>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5_4"/>
  <p:tag name="KSO_WM_UNIT_INDEX" val="1_5_4"/>
  <p:tag name="KSO_WM_UNIT_LAYERLEVEL" val="1_1_1"/>
  <p:tag name="KSO_WM_UNIT_TEXT_FILL_FORE_SCHEMECOLOR_INDEX" val="2"/>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
  <p:tag name="KSO_WM_UNIT_TEXT_FILL_TYPE" val="1"/>
  <p:tag name="KSO_WM_UNIT_TYPE" val="l_h_f"/>
  <p:tag name="KSO_WM_UNIT_USESOURCEFORMAT_APPLY" val="0"/>
  <p:tag name="KSO_WM_UNIT_VALUE" val="42"/>
</p:tagLst>
</file>

<file path=ppt/tags/tag2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6_2"/>
  <p:tag name="KSO_WM_UNIT_INDEX" val="1_6_2"/>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0"/>
</p:tagLst>
</file>

<file path=ppt/tags/tag2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6_5"/>
  <p:tag name="KSO_WM_UNIT_INDEX" val="1_6_5"/>
  <p:tag name="KSO_WM_UNIT_LAYERLEVEL" val="1_1_1"/>
  <p:tag name="KSO_WM_UNIT_TEXT_FILL_FORE_SCHEMECOLOR_INDEX" val="2"/>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6_3"/>
  <p:tag name="KSO_WM_UNIT_INDEX" val="1_6_3"/>
  <p:tag name="KSO_WM_UNIT_LAYERLEVEL" val="1_1_1"/>
  <p:tag name="KSO_WM_UNIT_TEXT_FILL_FORE_SCHEMECOLOR_INDEX" val="2"/>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6_7"/>
  <p:tag name="KSO_WM_UNIT_INDEX" val="1_6_7"/>
  <p:tag name="KSO_WM_UNIT_LAYERLEVEL" val="1_1_1"/>
  <p:tag name="KSO_WM_UNIT_TEXT_FILL_FORE_SCHEMECOLOR_INDEX" val="2"/>
  <p:tag name="KSO_WM_UNIT_TEXT_FILL_TYPE" val="1"/>
  <p:tag name="KSO_WM_UNIT_TYPE" val="l_h_i"/>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6_6"/>
  <p:tag name="KSO_WM_UNIT_INDEX" val="1_6_6"/>
  <p:tag name="KSO_WM_UNIT_LAYERLEVEL" val="1_1_1"/>
  <p:tag name="KSO_WM_UNIT_TEXT_FILL_FORE_SCHEMECOLOR_INDEX" val="2"/>
  <p:tag name="KSO_WM_UNIT_TEXT_FILL_TYPE" val="1"/>
  <p:tag name="KSO_WM_UNIT_TYPE" val="l_h_i"/>
  <p:tag name="KSO_WM_UNIT_USESOURCEFORMAT_APPLY" val="0"/>
</p:tagLst>
</file>

<file path=ppt/tags/tag2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6_4"/>
  <p:tag name="KSO_WM_UNIT_INDEX" val="1_6_4"/>
  <p:tag name="KSO_WM_UNIT_LAYERLEVEL" val="1_1_1"/>
  <p:tag name="KSO_WM_UNIT_TEXT_FILL_FORE_SCHEMECOLOR_INDEX" val="2"/>
  <p:tag name="KSO_WM_UNIT_TEXT_FILL_TYPE" val="1"/>
  <p:tag name="KSO_WM_UNIT_TYPE" val="l_h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
  <p:tag name="KSO_WM_UNIT_TEXT_FILL_TYPE" val="1"/>
  <p:tag name="KSO_WM_UNIT_TYPE" val="l_h_f"/>
  <p:tag name="KSO_WM_UNIT_USESOURCEFORMAT_APPLY" val="0"/>
  <p:tag name="KSO_WM_UNIT_VALUE" val="42"/>
</p:tagLst>
</file>

<file path=ppt/tags/tag284.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hree"/>
  <p:tag name="KSO_WM_UNIT_TEXT_FILL_FORE_SCHEMECOLOR_INDEX" val="14"/>
  <p:tag name="KSO_WM_UNIT_TEXT_FILL_FORE_SCHEMECOLOR_INDEX_BRIGHTNESS" val="-0.25"/>
  <p:tag name="KSO_WM_UNIT_TEXT_FILL_TYPE" val="1"/>
  <p:tag name="KSO_WM_UNIT_TYPE" val="e"/>
  <p:tag name="KSO_WM_UNIT_VALUE" val="6"/>
</p:tagLst>
</file>

<file path=ppt/tags/tag285.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6.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287.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1_2"/>
  <p:tag name="KSO_WM_UNIT_INDEX" val="1_1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288.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2_2"/>
  <p:tag name="KSO_WM_UNIT_INDEX" val="1_2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289.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290.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2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1_1"/>
  <p:tag name="KSO_WM_UNIT_INDEX" val="1_1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2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2_1"/>
  <p:tag name="KSO_WM_UNIT_INDEX" val="1_2_1"/>
  <p:tag name="KSO_WM_UNIT_LAYERLEVEL" val="1_1_1"/>
  <p:tag name="KSO_WM_UNIT_SUBTYPE" val="d"/>
  <p:tag name="KSO_WM_UNIT_TEXT_FILL_FORE_SCHEMECOLOR_INDEX" val="8"/>
  <p:tag name="KSO_WM_UNIT_TEXT_FILL_FORE_SCHEMECOLOR_INDEX_BRIGHTNESS" val="0"/>
  <p:tag name="KSO_WM_UNIT_TEXT_FILL_TYPE" val="1"/>
  <p:tag name="KSO_WM_UNIT_TYPE" val="l_h_i"/>
  <p:tag name="KSO_WM_UNIT_USESOURCEFORMAT_APPLY" val="0"/>
</p:tagLst>
</file>

<file path=ppt/tags/tag293.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3_2"/>
  <p:tag name="KSO_WM_UNIT_INDEX" val="1_3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294.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2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3_1"/>
  <p:tag name="KSO_WM_UNIT_INDEX" val="1_3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296.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4_2"/>
  <p:tag name="KSO_WM_UNIT_INDEX" val="1_4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297.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2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4_1"/>
  <p:tag name="KSO_WM_UNIT_INDEX" val="1_4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299.xml><?xml version="1.0" encoding="utf-8"?>
<p:tagLst xmlns:p="http://schemas.openxmlformats.org/presentationml/2006/main">
  <p:tag name="KSO_WM_TEMPLATE_CATEGORY" val="custom"/>
  <p:tag name="KSO_WM_TEMPLATE_INDEX" val="20230230"/>
</p:tagLst>
</file>

<file path=ppt/tags/tag30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1">
      <a:dk1>
        <a:srgbClr val="000000"/>
      </a:dk1>
      <a:lt1>
        <a:srgbClr val="FFFFFF"/>
      </a:lt1>
      <a:dk2>
        <a:srgbClr val="3F4D63"/>
      </a:dk2>
      <a:lt2>
        <a:srgbClr val="E7F0FD"/>
      </a:lt2>
      <a:accent1>
        <a:srgbClr val="116CEE"/>
      </a:accent1>
      <a:accent2>
        <a:srgbClr val="1B7ED6"/>
      </a:accent2>
      <a:accent3>
        <a:srgbClr val="268FBE"/>
      </a:accent3>
      <a:accent4>
        <a:srgbClr val="30A1A6"/>
      </a:accent4>
      <a:accent5>
        <a:srgbClr val="3BB28E"/>
      </a:accent5>
      <a:accent6>
        <a:srgbClr val="45C476"/>
      </a:accent6>
      <a:hlink>
        <a:srgbClr val="0563C1"/>
      </a:hlink>
      <a:folHlink>
        <a:srgbClr val="954F72"/>
      </a:folHlink>
    </a:clrScheme>
    <a:fontScheme name="自定义 13">
      <a:majorFont>
        <a:latin typeface="MiSans Heavy"/>
        <a:ea typeface="MiSans Heavy"/>
        <a:cs typeface="Arial"/>
      </a:majorFont>
      <a:minorFont>
        <a:latin typeface="MiSans Light"/>
        <a:ea typeface="MiSans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MiSans Heavy</vt:lpstr>
      <vt:lpstr>MiSans Light</vt:lpstr>
      <vt:lpstr>Wingdings</vt:lpstr>
      <vt:lpstr>Calibri Light</vt:lpstr>
      <vt:lpstr>微软雅黑</vt:lpstr>
      <vt:lpstr>Office Theme</vt:lpstr>
      <vt:lpstr>产后小便频数的护理查房</vt:lpstr>
      <vt:lpstr>目录</vt:lpstr>
      <vt:lpstr>产后小便频数的概述</vt:lpstr>
      <vt:lpstr>定义</vt:lpstr>
      <vt:lpstr>病因</vt:lpstr>
      <vt:lpstr>临床表现</vt:lpstr>
      <vt:lpstr>产后小便频数的护理评估</vt:lpstr>
      <vt:lpstr>病史询问</vt:lpstr>
      <vt:lpstr>身体评估</vt:lpstr>
      <vt:lpstr>心理评估</vt:lpstr>
      <vt:lpstr>实验室检查</vt:lpstr>
      <vt:lpstr>产后小便频数的护理措施</vt:lpstr>
      <vt:lpstr>心理护理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2024-09-18T01:29:08.425</cp:lastPrinted>
  <dcterms:created xsi:type="dcterms:W3CDTF">2024-09-17T17:29:08Z</dcterms:created>
  <dcterms:modified xsi:type="dcterms:W3CDTF">2024-09-17T17:29:11Z</dcterms:modified>
</cp:coreProperties>
</file>