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5BCD2F-BABF-4485-92DB-D18B54DB0A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BFABB4-6D4E-45FC-9856-AA43DC7F21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8671B8-59A9-4631-827E-63F6B19469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DA3B55-0678-48F8-98EA-030A0D2D64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613989E-F8C2-4B9D-9EF5-A5455AB9BD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17F3258-8048-4D28-9794-43180B1D81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461D2A0-9447-43B2-9A35-8405245B96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82D4F4-8290-4B4B-B851-11D3501B12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D7E8CF-4477-4635-9844-BC23FC2A96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473615-BB6A-46BA-9953-2584495DA3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CED545-B6BE-4A1D-A3F6-C41CCD32A4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36022100130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某项目公司绩效评价及奖励制度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项目公司绩效评价体系概述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项目公司绩效评价指标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项目公司奖励制度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项目公司绩效评价与奖励制度的关系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项目公司绩效评价体系概述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绩效评价的目的是为了衡量员工的工作表现，识别员工的优势和不足，促进员工个人和公司整体绩效的提升。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绩效评价的意义在于为公司提供了一个客观、公正的评价体系，有助于提高员工的工作积极性和工作质量，促进公司战略目标的实现。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绩效评价的目的和意义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意义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原则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绩效评价的原则包括公平、公正、公开、科学、可操作性和激励性等。这些原则是确保绩效评价结果客观、准确和有效的关键。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绩效评价的标准通常包括工作质量、工作效率、工作态度、工作创新等方面。这些标准是对员工工作表现的具体要求，也是评价员工绩效的重要依据。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绩效评价的原则和标准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项目公司绩效评价指标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评估公司的盈利能力，反映公司的经济价值。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利润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收入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衡量公司的市场规模和业务规模，反映公司的经济价值。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评估公司对资源的利用效率，反映公司的成本控制能力。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财务指标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衡量公司满足客户需求的能力，反映公司的服务质量。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客户满意度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评估公司保持现有客户的能力，反映公司的客户管理能力。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客户忠诚度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衡量公司开拓新市场的能力，反映公司的市场拓展能力。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新客户开发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客户指标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质量保证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衡量公司产品或服务的质量水平，反映公司的质量控制能力。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生产效率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评估公司生产流程的效率和效果，反映公司的生产管理能力。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流程优化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评估公司对内部流程的改进和优化能力，反映公司的创新能力。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内部运营指标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衡量公司对员工培训的重视程度和投入力度，反映公司的人才培养能力。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员工培训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评估员工对公司的满意度和忠诚度，反映公司的人力资源管理水平。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员工满意度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衡量公司在新技术的应用和研发方面的能力和成果，反映公司的技术创新能力。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学习和成长指标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项目公司奖励制度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5093" r="1509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激发员工工作积极性，提高员工工作效率，促进公司整体业绩提升。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公平、公正、公开，以绩效为导向，奖励与惩罚相结合。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原则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奖励制度的目的和原则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https://d.book118.com/036022100130010040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2024-09-07T00:20:11.905</cp:lastPrinted>
  <dcterms:created xsi:type="dcterms:W3CDTF">2024-09-06T16:20:11Z</dcterms:created>
  <dcterms:modified xsi:type="dcterms:W3CDTF">2024-09-06T16:20:14Z</dcterms:modified>
</cp:coreProperties>
</file>