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A290E-09BB-42B3-AED9-A6E765031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70E0F-ECB4-4B1C-935D-2D4740CE7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888D0-BE7D-48D6-B7EE-59A036831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DCB58-3F21-4332-A031-FA6E39EAB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74003-C425-4F37-9D35-C2629198D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D2AAE5-E579-48EC-A79E-6D2CC9C50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82DEF6-A816-4C11-A5D1-B29DAA128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B186A-42E0-450F-AA55-FCEDA17E5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0B24E-8258-4476-BB7F-F1812FE7A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113E1-B0DC-425F-B765-37A4862D9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6CBC6-5721-4E6A-A9A9-BB6B6C3C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2214304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淘宝小学生创业计划书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淘宝作为中国最大的电商平台，拥有数亿注册用户和庞大的日活用户量，为创业者提供了广阔的市场空间。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巨大的用户基础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淘宝平台涵盖了服饰、家居、数码、美妆、食品等各个领域的商品，为创业者提供了丰富的选择。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多元化的商品种类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随着人工智能和大数据技术的不断发展，淘宝平台正在向智能化、个性化推荐的方向发展，为创业者提供了更多的机会。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智能化的发展趋势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淘宝平台现状及发展趋势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小学生正处于思维活跃、创造力强的年龄阶段，通过创业实践可以培养他们的创业意识和创新精神。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培养创业意识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创业需要涉及到市场分析、产品选择、营销推广等各个方面，通过实践可以提升小学生的综合实践能力。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提升实践能力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小学生通过创业可以实现自我价值，获得成就感和自信心，对他们的成长和发展具有积极意义。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小学生创业意义与价值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本项目旨在通过淘宝平台开展小学生创业实践，培养他们的创业意识和实践能力，实现自我价值。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本项目的实施，让更多的小学生了解创业、尝试创业，培养他们的创新精神和创业能力，为未来社会的发展培养更多的创新人才。同时，也希望通过本项目的推广，促进淘宝平台的多元化发展，为更多创业者提供机会和平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主要面向小学生及其家长，年龄集中在6-12岁。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年龄段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以学习用品、玩具、文具等小学生日常所需商品为主。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小学生的消费能力相对较低，但家长对于孩子教育投资意愿较强。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消费能力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倾向于在电商平台购物，注重便捷性和价格优势。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购物习惯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大型电商平台如京东、天猫等，以及线下文具店、玩具店等。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大型电商平台具有品牌优势和规模效应，线下店铺则拥有实体展示和即时交付的优势。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竞争劣势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大型电商平台可能缺乏针对小学生的个性化服务，线下店铺则受限于地域和营业时间。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提供针对小学生的个性化商品推荐、定制服务等，满足孩子们的个性化需求。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亲子互动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打造亲子共享的购物体验，如亲子互动游戏、亲子共读等，增强家庭亲子关系。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教育附加值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在商品中融入教育元素，如益智玩具、教育类图书等，提升商品附加值。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社群营销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利用社交媒体和小学生家长社群进行精准营销，提高品牌知名度和用户黏性。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选择具有创意、实用性强的学习用品，如个性化笔记本、趣味文具等，满足小学生学习需求。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学习用品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益智玩具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儿童图书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挑选具有益智功能的玩具，如拼图、积木、智力游戏等，促进孩子智力发展。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提供适合小学生阅读的优质图书，包括故事书、科普读物等，丰富孩子的精神世界。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产品类型选择及特点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选择有良好信誉和品质保障的供应商，确保产品来源可靠。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建立定期质量检查机制，对产品进行抽查和全面检查，确保产品质量符合标准。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定期质量检查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对发现的问题产品及时进行处理，包括退货、换货等措施，保障消费者权益。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及时处理问题产品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462" b="28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产品创新方向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提供个性化定制服务，如定制笔记本封面、文具套装等，满足孩子们的个性化需求。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互动式体验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在产品设计中融入互动式元素，如益智玩具中的声光电效果、图书中的互动游戏等，增加产品的趣味性和吸引力。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注重产品的环保性能，选择环保材料和生产工艺，推广绿色消费理念。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https://d.book118.com/036022143040010043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2024-09-11T02:03:59.470</cp:lastPrinted>
  <dcterms:created xsi:type="dcterms:W3CDTF">2024-09-10T18:03:59Z</dcterms:created>
  <dcterms:modified xsi:type="dcterms:W3CDTF">2024-09-10T18:04:01Z</dcterms:modified>
</cp:coreProperties>
</file>