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8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tags" Target="../tags/tag84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B934-320F-4311-B17D-88270136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1E7D4-60FA-424C-AFFF-187C46FE8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45591-D2DD-4417-A0AA-9AFD8CD0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BB3EB-19E9-44DE-A98C-B128617B8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D67AB-3082-4908-A39E-CD557A52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72ED16-1C38-4E2E-92D5-24DA17EC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160AE-F910-4713-9334-E24AA698F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77DEE-88A7-4AC8-B61D-323056323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84462-47B1-4340-AC6A-667CAE15C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0D934-8325-4A4C-A39D-884F0A64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104F5-D439-40D0-9245-EEC290FC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524000" y="1103538"/>
            <a:ext cx="9144000" cy="2540699"/>
          </a:xfrm>
        </p:spPr>
        <p:txBody>
          <a:bodyPr anchor="b"/>
          <a:lstStyle>
            <a:lvl1pPr algn="ctr">
              <a:defRPr sz="60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524000" y="4132390"/>
            <a:ext cx="9144000" cy="71393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2019301"/>
            <a:ext cx="10515600" cy="373380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r="-2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242817" y="2288692"/>
            <a:ext cx="7104635" cy="1381598"/>
          </a:xfrm>
        </p:spPr>
        <p:txBody>
          <a:bodyPr anchor="ctr" anchorCtr="0">
            <a:normAutofit/>
          </a:bodyPr>
          <a:lstStyle>
            <a:lvl1pPr algn="l"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831851" y="3960814"/>
            <a:ext cx="10515600" cy="61657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8" name="直接连接符 7"/>
          <p:cNvCxnSpPr/>
          <p:nvPr>
            <p:custDataLst>
              <p:tags r:id="rId8"/>
            </p:custDataLst>
          </p:nvPr>
        </p:nvCxnSpPr>
        <p:spPr>
          <a:xfrm>
            <a:off x="793531" y="2288692"/>
            <a:ext cx="1060494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9"/>
            </p:custDataLst>
          </p:nvPr>
        </p:nvCxnSpPr>
        <p:spPr>
          <a:xfrm>
            <a:off x="793531" y="3659713"/>
            <a:ext cx="1060494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825628"/>
            <a:ext cx="5181600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825628"/>
            <a:ext cx="5181600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5125"/>
            <a:ext cx="10515600" cy="99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7" y="457200"/>
            <a:ext cx="416520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83188" y="457201"/>
            <a:ext cx="6172200" cy="54038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占位符 8"/>
          <p:cNvSpPr>
            <a:spLocks noGrp="1"/>
          </p:cNvSpPr>
          <p:nvPr>
            <p:ph type="body" sz="quarter" idx="13"/>
            <p:custDataLst>
              <p:tags r:id="rId1"/>
            </p:custDataLst>
          </p:nvPr>
        </p:nvSpPr>
        <p:spPr>
          <a:xfrm>
            <a:off x="839559" y="255126"/>
            <a:ext cx="10512884" cy="5817709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393700" indent="0">
              <a:buFontTx/>
              <a:buNone/>
              <a:defRPr sz="2000">
                <a:solidFill>
                  <a:schemeClr val="accent1"/>
                </a:solidFill>
              </a:defRPr>
            </a:lvl2pPr>
            <a:lvl3pPr marL="661035" indent="0">
              <a:buFontTx/>
              <a:buNone/>
              <a:defRPr sz="1800">
                <a:solidFill>
                  <a:schemeClr val="accent1"/>
                </a:solidFill>
              </a:defRPr>
            </a:lvl3pPr>
            <a:lvl4pPr marL="851535" indent="0">
              <a:buFontTx/>
              <a:buNone/>
              <a:defRPr sz="1800">
                <a:solidFill>
                  <a:schemeClr val="accent1"/>
                </a:solidFill>
              </a:defRPr>
            </a:lvl4pPr>
            <a:lvl5pPr marL="1054735" indent="0">
              <a:buFontTx/>
              <a:buNone/>
              <a:defRPr sz="1800"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  <p:custDataLst>
              <p:tags r:id="rId2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5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6"/>
            <p:custDataLst>
              <p:tags r:id="rId4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3143251" y="2617419"/>
            <a:ext cx="5676900" cy="1381506"/>
          </a:xfrm>
        </p:spPr>
        <p:txBody>
          <a:bodyPr>
            <a:normAutofit/>
          </a:bodyPr>
          <a:lstStyle>
            <a:lvl1pPr algn="ctr">
              <a:defRPr sz="8800"/>
            </a:lvl1pPr>
          </a:lstStyle>
          <a:p>
            <a:r>
              <a:rPr lang="zh-CN" altLang="en-US"/>
              <a:t>编辑标题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空心弧 5"/>
          <p:cNvSpPr/>
          <p:nvPr>
            <p:custDataLst>
              <p:tags r:id="rId5"/>
            </p:custDataLst>
          </p:nvPr>
        </p:nvSpPr>
        <p:spPr bwMode="auto">
          <a:xfrm rot="7086271">
            <a:off x="7566943" y="2232892"/>
            <a:ext cx="2150565" cy="2150563"/>
          </a:xfrm>
          <a:prstGeom prst="blockArc">
            <a:avLst>
              <a:gd name="adj1" fmla="val 5502533"/>
              <a:gd name="adj2" fmla="val 1980318"/>
              <a:gd name="adj3" fmla="val 1053"/>
            </a:avLst>
          </a:prstGeom>
          <a:solidFill>
            <a:schemeClr val="accent1"/>
          </a:solidFill>
          <a:ln w="31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35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358522" y="6356354"/>
            <a:ext cx="11474961" cy="406533"/>
            <a:chOff x="4433223" y="1096665"/>
            <a:chExt cx="10757923" cy="406533"/>
          </a:xfrm>
        </p:grpSpPr>
        <p:sp>
          <p:nvSpPr>
            <p:cNvPr id="7" name="MH_Other_1"/>
            <p:cNvSpPr/>
            <p:nvPr>
              <p:custDataLst>
                <p:tags r:id="rId2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8" name="MH_Other_2"/>
            <p:cNvSpPr/>
            <p:nvPr>
              <p:custDataLst>
                <p:tags r:id="rId3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9" name="MH_Other_5"/>
            <p:cNvSpPr/>
            <p:nvPr>
              <p:custDataLst>
                <p:tags r:id="rId4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grpSp>
        <p:nvGrpSpPr>
          <p:cNvPr id="10" name="组合 9"/>
          <p:cNvGrpSpPr/>
          <p:nvPr userDrawn="1">
            <p:custDataLst>
              <p:tags r:id="rId5"/>
            </p:custDataLst>
          </p:nvPr>
        </p:nvGrpSpPr>
        <p:grpSpPr>
          <a:xfrm flipH="1" flipV="1">
            <a:off x="358522" y="96657"/>
            <a:ext cx="11474961" cy="406533"/>
            <a:chOff x="4433223" y="1096665"/>
            <a:chExt cx="10757923" cy="406533"/>
          </a:xfrm>
        </p:grpSpPr>
        <p:sp>
          <p:nvSpPr>
            <p:cNvPr id="11" name="MH_Other_1"/>
            <p:cNvSpPr/>
            <p:nvPr>
              <p:custDataLst>
                <p:tags r:id="rId6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2" name="MH_Other_2"/>
            <p:cNvSpPr/>
            <p:nvPr>
              <p:custDataLst>
                <p:tags r:id="rId7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3" name="MH_Other_5"/>
            <p:cNvSpPr/>
            <p:nvPr>
              <p:custDataLst>
                <p:tags r:id="rId8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7" name="组合 16"/>
          <p:cNvGrpSpPr/>
          <p:nvPr userDrawn="1">
            <p:custDataLst>
              <p:tags r:id="rId2"/>
            </p:custDataLst>
          </p:nvPr>
        </p:nvGrpSpPr>
        <p:grpSpPr>
          <a:xfrm flipV="1">
            <a:off x="7966099" y="0"/>
            <a:ext cx="4225903" cy="3076140"/>
            <a:chOff x="7966098" y="3822330"/>
            <a:chExt cx="4225902" cy="3076140"/>
          </a:xfrm>
        </p:grpSpPr>
        <p:sp>
          <p:nvSpPr>
            <p:cNvPr id="18" name="MH_Other_1"/>
            <p:cNvSpPr/>
            <p:nvPr>
              <p:custDataLst>
                <p:tags r:id="rId3"/>
              </p:custDataLst>
            </p:nvPr>
          </p:nvSpPr>
          <p:spPr>
            <a:xfrm>
              <a:off x="7966098" y="3822330"/>
              <a:ext cx="3809563" cy="3076140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9" name="任意多边形: 形状 18"/>
            <p:cNvSpPr/>
            <p:nvPr>
              <p:custDataLst>
                <p:tags r:id="rId4"/>
              </p:custDataLst>
            </p:nvPr>
          </p:nvSpPr>
          <p:spPr>
            <a:xfrm>
              <a:off x="9866618" y="3822330"/>
              <a:ext cx="2325382" cy="3076140"/>
            </a:xfrm>
            <a:custGeom>
              <a:gdLst>
                <a:gd name="connsiteX0" fmla="*/ 1904782 w 2325382"/>
                <a:gd name="connsiteY0" fmla="*/ 0 h 3076140"/>
                <a:gd name="connsiteX1" fmla="*/ 2325382 w 2325382"/>
                <a:gd name="connsiteY1" fmla="*/ 679251 h 3076140"/>
                <a:gd name="connsiteX2" fmla="*/ 2325382 w 2325382"/>
                <a:gd name="connsiteY2" fmla="*/ 3076140 h 3076140"/>
                <a:gd name="connsiteX3" fmla="*/ 0 w 2325382"/>
                <a:gd name="connsiteY3" fmla="*/ 3076140 h 30761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5382" h="3076140">
                  <a:moveTo>
                    <a:pt x="1904782" y="0"/>
                  </a:moveTo>
                  <a:lnTo>
                    <a:pt x="2325382" y="679251"/>
                  </a:lnTo>
                  <a:lnTo>
                    <a:pt x="2325382" y="3076140"/>
                  </a:lnTo>
                  <a:lnTo>
                    <a:pt x="0" y="3076140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grpSp>
        <p:nvGrpSpPr>
          <p:cNvPr id="20" name="组合 19"/>
          <p:cNvGrpSpPr/>
          <p:nvPr userDrawn="1">
            <p:custDataLst>
              <p:tags r:id="rId5"/>
            </p:custDataLst>
          </p:nvPr>
        </p:nvGrpSpPr>
        <p:grpSpPr>
          <a:xfrm flipH="1">
            <a:off x="0" y="4885201"/>
            <a:ext cx="2712224" cy="1974296"/>
            <a:chOff x="7966098" y="3822330"/>
            <a:chExt cx="4225902" cy="3076140"/>
          </a:xfrm>
        </p:grpSpPr>
        <p:sp>
          <p:nvSpPr>
            <p:cNvPr id="21" name="MH_Other_1"/>
            <p:cNvSpPr/>
            <p:nvPr>
              <p:custDataLst>
                <p:tags r:id="rId6"/>
              </p:custDataLst>
            </p:nvPr>
          </p:nvSpPr>
          <p:spPr>
            <a:xfrm>
              <a:off x="7966098" y="3822330"/>
              <a:ext cx="3809563" cy="3076140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22" name="任意多边形: 形状 21"/>
            <p:cNvSpPr/>
            <p:nvPr>
              <p:custDataLst>
                <p:tags r:id="rId7"/>
              </p:custDataLst>
            </p:nvPr>
          </p:nvSpPr>
          <p:spPr>
            <a:xfrm>
              <a:off x="9866618" y="3822330"/>
              <a:ext cx="2325382" cy="3076140"/>
            </a:xfrm>
            <a:custGeom>
              <a:gdLst>
                <a:gd name="connsiteX0" fmla="*/ 1904782 w 2325382"/>
                <a:gd name="connsiteY0" fmla="*/ 0 h 3076140"/>
                <a:gd name="connsiteX1" fmla="*/ 2325382 w 2325382"/>
                <a:gd name="connsiteY1" fmla="*/ 679251 h 3076140"/>
                <a:gd name="connsiteX2" fmla="*/ 2325382 w 2325382"/>
                <a:gd name="connsiteY2" fmla="*/ 3076140 h 3076140"/>
                <a:gd name="connsiteX3" fmla="*/ 0 w 2325382"/>
                <a:gd name="connsiteY3" fmla="*/ 3076140 h 30761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5382" h="3076140">
                  <a:moveTo>
                    <a:pt x="1904782" y="0"/>
                  </a:moveTo>
                  <a:lnTo>
                    <a:pt x="2325382" y="679251"/>
                  </a:lnTo>
                  <a:lnTo>
                    <a:pt x="2325382" y="3076140"/>
                  </a:lnTo>
                  <a:lnTo>
                    <a:pt x="0" y="3076140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" y="4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-17709" y="6026400"/>
            <a:ext cx="1543657" cy="831600"/>
            <a:chOff x="358520" y="6356350"/>
            <a:chExt cx="716167" cy="385814"/>
          </a:xfrm>
        </p:grpSpPr>
        <p:sp>
          <p:nvSpPr>
            <p:cNvPr id="11" name="MH_Other_1"/>
            <p:cNvSpPr/>
            <p:nvPr>
              <p:custDataLst>
                <p:tags r:id="rId3"/>
              </p:custDataLst>
            </p:nvPr>
          </p:nvSpPr>
          <p:spPr>
            <a:xfrm>
              <a:off x="358520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2" name="MH_Other_2"/>
            <p:cNvSpPr/>
            <p:nvPr>
              <p:custDataLst>
                <p:tags r:id="rId4"/>
              </p:custDataLst>
            </p:nvPr>
          </p:nvSpPr>
          <p:spPr>
            <a:xfrm>
              <a:off x="596886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1" name="组合 20"/>
          <p:cNvGrpSpPr/>
          <p:nvPr userDrawn="1">
            <p:custDataLst>
              <p:tags r:id="rId8"/>
            </p:custDataLst>
          </p:nvPr>
        </p:nvGrpSpPr>
        <p:grpSpPr>
          <a:xfrm flipV="1">
            <a:off x="10648346" y="0"/>
            <a:ext cx="1543657" cy="831600"/>
            <a:chOff x="358520" y="6356350"/>
            <a:chExt cx="716167" cy="385814"/>
          </a:xfrm>
        </p:grpSpPr>
        <p:sp>
          <p:nvSpPr>
            <p:cNvPr id="22" name="MH_Other_1"/>
            <p:cNvSpPr/>
            <p:nvPr>
              <p:custDataLst>
                <p:tags r:id="rId9"/>
              </p:custDataLst>
            </p:nvPr>
          </p:nvSpPr>
          <p:spPr>
            <a:xfrm>
              <a:off x="358520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23" name="MH_Other_2"/>
            <p:cNvSpPr/>
            <p:nvPr>
              <p:custDataLst>
                <p:tags r:id="rId10"/>
              </p:custDataLst>
            </p:nvPr>
          </p:nvSpPr>
          <p:spPr>
            <a:xfrm>
              <a:off x="596886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5101200" y="769942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1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11" name="组合 10"/>
          <p:cNvGrpSpPr/>
          <p:nvPr userDrawn="1">
            <p:custDataLst>
              <p:tags r:id="rId2"/>
            </p:custDataLst>
          </p:nvPr>
        </p:nvGrpSpPr>
        <p:grpSpPr>
          <a:xfrm>
            <a:off x="358522" y="6356354"/>
            <a:ext cx="11474961" cy="406533"/>
            <a:chOff x="4433223" y="1096665"/>
            <a:chExt cx="10757923" cy="406533"/>
          </a:xfrm>
        </p:grpSpPr>
        <p:sp>
          <p:nvSpPr>
            <p:cNvPr id="12" name="MH_Other_1"/>
            <p:cNvSpPr/>
            <p:nvPr>
              <p:custDataLst>
                <p:tags r:id="rId3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3" name="MH_Other_2"/>
            <p:cNvSpPr/>
            <p:nvPr>
              <p:custDataLst>
                <p:tags r:id="rId4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4" name="MH_Other_5"/>
            <p:cNvSpPr/>
            <p:nvPr>
              <p:custDataLst>
                <p:tags r:id="rId5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grpSp>
        <p:nvGrpSpPr>
          <p:cNvPr id="15" name="组合 14"/>
          <p:cNvGrpSpPr/>
          <p:nvPr userDrawn="1">
            <p:custDataLst>
              <p:tags r:id="rId6"/>
            </p:custDataLst>
          </p:nvPr>
        </p:nvGrpSpPr>
        <p:grpSpPr>
          <a:xfrm flipH="1" flipV="1">
            <a:off x="358522" y="96657"/>
            <a:ext cx="11474961" cy="406533"/>
            <a:chOff x="4433223" y="1096665"/>
            <a:chExt cx="10757923" cy="406533"/>
          </a:xfrm>
        </p:grpSpPr>
        <p:sp>
          <p:nvSpPr>
            <p:cNvPr id="16" name="MH_Other_1"/>
            <p:cNvSpPr/>
            <p:nvPr>
              <p:custDataLst>
                <p:tags r:id="rId7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7" name="MH_Other_2"/>
            <p:cNvSpPr/>
            <p:nvPr>
              <p:custDataLst>
                <p:tags r:id="rId8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8" name="MH_Other_5"/>
            <p:cNvSpPr/>
            <p:nvPr>
              <p:custDataLst>
                <p:tags r:id="rId9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4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5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5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358522" y="6356354"/>
            <a:ext cx="11474961" cy="406533"/>
            <a:chOff x="4433223" y="1096665"/>
            <a:chExt cx="10757923" cy="406533"/>
          </a:xfrm>
        </p:grpSpPr>
        <p:sp>
          <p:nvSpPr>
            <p:cNvPr id="11" name="MH_Other_1"/>
            <p:cNvSpPr/>
            <p:nvPr>
              <p:custDataLst>
                <p:tags r:id="rId3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2" name="MH_Other_2"/>
            <p:cNvSpPr/>
            <p:nvPr>
              <p:custDataLst>
                <p:tags r:id="rId4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3" name="MH_Other_5"/>
            <p:cNvSpPr/>
            <p:nvPr>
              <p:custDataLst>
                <p:tags r:id="rId5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grpSp>
        <p:nvGrpSpPr>
          <p:cNvPr id="14" name="组合 13"/>
          <p:cNvGrpSpPr/>
          <p:nvPr userDrawn="1">
            <p:custDataLst>
              <p:tags r:id="rId6"/>
            </p:custDataLst>
          </p:nvPr>
        </p:nvGrpSpPr>
        <p:grpSpPr>
          <a:xfrm flipH="1" flipV="1">
            <a:off x="358522" y="96657"/>
            <a:ext cx="11474961" cy="406533"/>
            <a:chOff x="4433223" y="1096665"/>
            <a:chExt cx="10757923" cy="406533"/>
          </a:xfrm>
        </p:grpSpPr>
        <p:sp>
          <p:nvSpPr>
            <p:cNvPr id="15" name="MH_Other_1"/>
            <p:cNvSpPr/>
            <p:nvPr>
              <p:custDataLst>
                <p:tags r:id="rId7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6" name="MH_Other_2"/>
            <p:cNvSpPr/>
            <p:nvPr>
              <p:custDataLst>
                <p:tags r:id="rId8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17" name="MH_Other_5"/>
            <p:cNvSpPr/>
            <p:nvPr>
              <p:custDataLst>
                <p:tags r:id="rId9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4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5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21" name="组合 20"/>
          <p:cNvGrpSpPr/>
          <p:nvPr userDrawn="1">
            <p:custDataLst>
              <p:tags r:id="rId2"/>
            </p:custDataLst>
          </p:nvPr>
        </p:nvGrpSpPr>
        <p:grpSpPr>
          <a:xfrm>
            <a:off x="-17709" y="6026400"/>
            <a:ext cx="1543657" cy="831600"/>
            <a:chOff x="358520" y="6356350"/>
            <a:chExt cx="716167" cy="385814"/>
          </a:xfrm>
        </p:grpSpPr>
        <p:sp>
          <p:nvSpPr>
            <p:cNvPr id="22" name="MH_Other_1"/>
            <p:cNvSpPr/>
            <p:nvPr>
              <p:custDataLst>
                <p:tags r:id="rId3"/>
              </p:custDataLst>
            </p:nvPr>
          </p:nvSpPr>
          <p:spPr>
            <a:xfrm>
              <a:off x="358520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23" name="MH_Other_2"/>
            <p:cNvSpPr/>
            <p:nvPr>
              <p:custDataLst>
                <p:tags r:id="rId4"/>
              </p:custDataLst>
            </p:nvPr>
          </p:nvSpPr>
          <p:spPr>
            <a:xfrm>
              <a:off x="596886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grpSp>
        <p:nvGrpSpPr>
          <p:cNvPr id="24" name="组合 23"/>
          <p:cNvGrpSpPr/>
          <p:nvPr userDrawn="1">
            <p:custDataLst>
              <p:tags r:id="rId5"/>
            </p:custDataLst>
          </p:nvPr>
        </p:nvGrpSpPr>
        <p:grpSpPr>
          <a:xfrm flipV="1">
            <a:off x="10648346" y="0"/>
            <a:ext cx="1543657" cy="831600"/>
            <a:chOff x="358520" y="6356350"/>
            <a:chExt cx="716167" cy="385814"/>
          </a:xfrm>
        </p:grpSpPr>
        <p:sp>
          <p:nvSpPr>
            <p:cNvPr id="25" name="MH_Other_1"/>
            <p:cNvSpPr/>
            <p:nvPr>
              <p:custDataLst>
                <p:tags r:id="rId6"/>
              </p:custDataLst>
            </p:nvPr>
          </p:nvSpPr>
          <p:spPr>
            <a:xfrm>
              <a:off x="358520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26" name="MH_Other_2"/>
            <p:cNvSpPr/>
            <p:nvPr>
              <p:custDataLst>
                <p:tags r:id="rId7"/>
              </p:custDataLst>
            </p:nvPr>
          </p:nvSpPr>
          <p:spPr>
            <a:xfrm>
              <a:off x="596886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3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4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23321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7" name="任意多边形: 形状 36"/>
          <p:cNvSpPr/>
          <p:nvPr userDrawn="1">
            <p:custDataLst>
              <p:tags r:id="rId2"/>
            </p:custDataLst>
          </p:nvPr>
        </p:nvSpPr>
        <p:spPr>
          <a:xfrm>
            <a:off x="3" y="3822330"/>
            <a:ext cx="2325383" cy="3076140"/>
          </a:xfrm>
          <a:custGeom>
            <a:gdLst>
              <a:gd name="connsiteX0" fmla="*/ 420602 w 2325383"/>
              <a:gd name="connsiteY0" fmla="*/ 0 h 3076140"/>
              <a:gd name="connsiteX1" fmla="*/ 2325383 w 2325383"/>
              <a:gd name="connsiteY1" fmla="*/ 3076140 h 3076140"/>
              <a:gd name="connsiteX2" fmla="*/ 0 w 2325383"/>
              <a:gd name="connsiteY2" fmla="*/ 3076140 h 3076140"/>
              <a:gd name="connsiteX3" fmla="*/ 0 w 2325383"/>
              <a:gd name="connsiteY3" fmla="*/ 679254 h 3076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25383" h="3076140">
                <a:moveTo>
                  <a:pt x="420602" y="0"/>
                </a:moveTo>
                <a:lnTo>
                  <a:pt x="2325383" y="3076140"/>
                </a:lnTo>
                <a:lnTo>
                  <a:pt x="0" y="3076140"/>
                </a:lnTo>
                <a:lnTo>
                  <a:pt x="0" y="679254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760"/>
          </a:p>
        </p:txBody>
      </p:sp>
      <p:sp>
        <p:nvSpPr>
          <p:cNvPr id="32" name="MH_Other_2"/>
          <p:cNvSpPr/>
          <p:nvPr>
            <p:custDataLst>
              <p:tags r:id="rId3"/>
            </p:custDataLst>
          </p:nvPr>
        </p:nvSpPr>
        <p:spPr>
          <a:xfrm>
            <a:off x="416341" y="3822330"/>
            <a:ext cx="3809563" cy="3076140"/>
          </a:xfrm>
          <a:prstGeom prst="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760"/>
          </a:p>
        </p:txBody>
      </p:sp>
      <p:grpSp>
        <p:nvGrpSpPr>
          <p:cNvPr id="40" name="组合 39"/>
          <p:cNvGrpSpPr/>
          <p:nvPr userDrawn="1">
            <p:custDataLst>
              <p:tags r:id="rId4"/>
            </p:custDataLst>
          </p:nvPr>
        </p:nvGrpSpPr>
        <p:grpSpPr>
          <a:xfrm>
            <a:off x="7966099" y="3822330"/>
            <a:ext cx="4225903" cy="3076140"/>
            <a:chOff x="7966098" y="3822330"/>
            <a:chExt cx="4225902" cy="3076140"/>
          </a:xfrm>
        </p:grpSpPr>
        <p:sp>
          <p:nvSpPr>
            <p:cNvPr id="34" name="MH_Other_1"/>
            <p:cNvSpPr/>
            <p:nvPr>
              <p:custDataLst>
                <p:tags r:id="rId5"/>
              </p:custDataLst>
            </p:nvPr>
          </p:nvSpPr>
          <p:spPr>
            <a:xfrm>
              <a:off x="7966098" y="3822330"/>
              <a:ext cx="3809563" cy="3076140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39" name="任意多边形: 形状 38"/>
            <p:cNvSpPr/>
            <p:nvPr>
              <p:custDataLst>
                <p:tags r:id="rId6"/>
              </p:custDataLst>
            </p:nvPr>
          </p:nvSpPr>
          <p:spPr>
            <a:xfrm>
              <a:off x="9866618" y="3822330"/>
              <a:ext cx="2325382" cy="3076140"/>
            </a:xfrm>
            <a:custGeom>
              <a:gdLst>
                <a:gd name="connsiteX0" fmla="*/ 1904782 w 2325382"/>
                <a:gd name="connsiteY0" fmla="*/ 0 h 3076140"/>
                <a:gd name="connsiteX1" fmla="*/ 2325382 w 2325382"/>
                <a:gd name="connsiteY1" fmla="*/ 679251 h 3076140"/>
                <a:gd name="connsiteX2" fmla="*/ 2325382 w 2325382"/>
                <a:gd name="connsiteY2" fmla="*/ 3076140 h 3076140"/>
                <a:gd name="connsiteX3" fmla="*/ 0 w 2325382"/>
                <a:gd name="connsiteY3" fmla="*/ 3076140 h 30761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5382" h="3076140">
                  <a:moveTo>
                    <a:pt x="1904782" y="0"/>
                  </a:moveTo>
                  <a:lnTo>
                    <a:pt x="2325382" y="679251"/>
                  </a:lnTo>
                  <a:lnTo>
                    <a:pt x="2325382" y="3076140"/>
                  </a:lnTo>
                  <a:lnTo>
                    <a:pt x="0" y="3076140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4" name="组合 23"/>
          <p:cNvGrpSpPr/>
          <p:nvPr userDrawn="1">
            <p:custDataLst>
              <p:tags r:id="rId10"/>
            </p:custDataLst>
          </p:nvPr>
        </p:nvGrpSpPr>
        <p:grpSpPr>
          <a:xfrm flipV="1">
            <a:off x="5546671" y="1339200"/>
            <a:ext cx="1098663" cy="591872"/>
            <a:chOff x="358520" y="6356350"/>
            <a:chExt cx="716167" cy="385814"/>
          </a:xfrm>
        </p:grpSpPr>
        <p:sp>
          <p:nvSpPr>
            <p:cNvPr id="25" name="MH_Other_1"/>
            <p:cNvSpPr/>
            <p:nvPr>
              <p:custDataLst>
                <p:tags r:id="rId11"/>
              </p:custDataLst>
            </p:nvPr>
          </p:nvSpPr>
          <p:spPr>
            <a:xfrm>
              <a:off x="358520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  <p:sp>
          <p:nvSpPr>
            <p:cNvPr id="26" name="MH_Other_2"/>
            <p:cNvSpPr/>
            <p:nvPr>
              <p:custDataLst>
                <p:tags r:id="rId12"/>
              </p:custDataLst>
            </p:nvPr>
          </p:nvSpPr>
          <p:spPr>
            <a:xfrm>
              <a:off x="596886" y="6356350"/>
              <a:ext cx="477801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3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4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矩形 64"/>
          <p:cNvSpPr/>
          <p:nvPr userDrawn="1"/>
        </p:nvSpPr>
        <p:spPr>
          <a:xfrm>
            <a:off x="6096003" y="0"/>
            <a:ext cx="6095999" cy="6858000"/>
          </a:xfrm>
          <a:prstGeom prst="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 userDrawn="1"/>
        </p:nvSpPr>
        <p:spPr>
          <a:xfrm>
            <a:off x="144003" y="223310"/>
            <a:ext cx="11903999" cy="6490691"/>
          </a:xfrm>
          <a:prstGeom prst="rect">
            <a:avLst/>
          </a:prstGeom>
          <a:solidFill>
            <a:srgbClr val="FBFBFB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7" name="组合 66"/>
          <p:cNvGrpSpPr/>
          <p:nvPr userDrawn="1"/>
        </p:nvGrpSpPr>
        <p:grpSpPr>
          <a:xfrm>
            <a:off x="499716" y="238404"/>
            <a:ext cx="11431025" cy="6475594"/>
            <a:chOff x="396971" y="124405"/>
            <a:chExt cx="11431025" cy="6569998"/>
          </a:xfrm>
        </p:grpSpPr>
        <p:cxnSp>
          <p:nvCxnSpPr>
            <p:cNvPr id="68" name="直接连接符 67"/>
            <p:cNvCxnSpPr/>
            <p:nvPr/>
          </p:nvCxnSpPr>
          <p:spPr>
            <a:xfrm flipH="1">
              <a:off x="825581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直接连接符 68"/>
            <p:cNvCxnSpPr/>
            <p:nvPr/>
          </p:nvCxnSpPr>
          <p:spPr>
            <a:xfrm flipH="1">
              <a:off x="861303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连接符 69"/>
            <p:cNvCxnSpPr/>
            <p:nvPr/>
          </p:nvCxnSpPr>
          <p:spPr>
            <a:xfrm flipH="1">
              <a:off x="897025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直接连接符 70"/>
            <p:cNvCxnSpPr/>
            <p:nvPr/>
          </p:nvCxnSpPr>
          <p:spPr>
            <a:xfrm flipH="1">
              <a:off x="932747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直接连接符 71"/>
            <p:cNvCxnSpPr/>
            <p:nvPr/>
          </p:nvCxnSpPr>
          <p:spPr>
            <a:xfrm flipH="1">
              <a:off x="968469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接连接符 72"/>
            <p:cNvCxnSpPr/>
            <p:nvPr/>
          </p:nvCxnSpPr>
          <p:spPr>
            <a:xfrm flipH="1">
              <a:off x="1004191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直接连接符 73"/>
            <p:cNvCxnSpPr/>
            <p:nvPr/>
          </p:nvCxnSpPr>
          <p:spPr>
            <a:xfrm flipH="1">
              <a:off x="1039913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直接连接符 74"/>
            <p:cNvCxnSpPr/>
            <p:nvPr/>
          </p:nvCxnSpPr>
          <p:spPr>
            <a:xfrm flipH="1">
              <a:off x="1075635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直接连接符 75"/>
            <p:cNvCxnSpPr/>
            <p:nvPr/>
          </p:nvCxnSpPr>
          <p:spPr>
            <a:xfrm flipH="1">
              <a:off x="1111357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直接连接符 76"/>
            <p:cNvCxnSpPr/>
            <p:nvPr/>
          </p:nvCxnSpPr>
          <p:spPr>
            <a:xfrm flipH="1">
              <a:off x="1147079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直接连接符 77"/>
            <p:cNvCxnSpPr/>
            <p:nvPr/>
          </p:nvCxnSpPr>
          <p:spPr>
            <a:xfrm flipH="1">
              <a:off x="11827996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直接连接符 78"/>
            <p:cNvCxnSpPr/>
            <p:nvPr/>
          </p:nvCxnSpPr>
          <p:spPr>
            <a:xfrm flipH="1">
              <a:off x="432639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直接连接符 79"/>
            <p:cNvCxnSpPr/>
            <p:nvPr/>
          </p:nvCxnSpPr>
          <p:spPr>
            <a:xfrm flipH="1">
              <a:off x="468361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直接连接符 80"/>
            <p:cNvCxnSpPr/>
            <p:nvPr/>
          </p:nvCxnSpPr>
          <p:spPr>
            <a:xfrm flipH="1">
              <a:off x="504083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直接连接符 81"/>
            <p:cNvCxnSpPr/>
            <p:nvPr/>
          </p:nvCxnSpPr>
          <p:spPr>
            <a:xfrm flipH="1">
              <a:off x="539805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直接连接符 82"/>
            <p:cNvCxnSpPr/>
            <p:nvPr/>
          </p:nvCxnSpPr>
          <p:spPr>
            <a:xfrm flipH="1">
              <a:off x="575527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直接连接符 83"/>
            <p:cNvCxnSpPr/>
            <p:nvPr/>
          </p:nvCxnSpPr>
          <p:spPr>
            <a:xfrm flipH="1">
              <a:off x="611249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直接连接符 84"/>
            <p:cNvCxnSpPr/>
            <p:nvPr/>
          </p:nvCxnSpPr>
          <p:spPr>
            <a:xfrm flipH="1">
              <a:off x="646971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直接连接符 85"/>
            <p:cNvCxnSpPr/>
            <p:nvPr/>
          </p:nvCxnSpPr>
          <p:spPr>
            <a:xfrm flipH="1">
              <a:off x="682693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直接连接符 86"/>
            <p:cNvCxnSpPr/>
            <p:nvPr/>
          </p:nvCxnSpPr>
          <p:spPr>
            <a:xfrm flipH="1">
              <a:off x="718415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直接连接符 87"/>
            <p:cNvCxnSpPr/>
            <p:nvPr/>
          </p:nvCxnSpPr>
          <p:spPr>
            <a:xfrm flipH="1">
              <a:off x="754137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直接连接符 88"/>
            <p:cNvCxnSpPr/>
            <p:nvPr/>
          </p:nvCxnSpPr>
          <p:spPr>
            <a:xfrm flipH="1">
              <a:off x="789859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直接连接符 89"/>
            <p:cNvCxnSpPr/>
            <p:nvPr/>
          </p:nvCxnSpPr>
          <p:spPr>
            <a:xfrm flipH="1">
              <a:off x="75419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直接连接符 90"/>
            <p:cNvCxnSpPr/>
            <p:nvPr/>
          </p:nvCxnSpPr>
          <p:spPr>
            <a:xfrm flipH="1">
              <a:off x="39697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直接连接符 91"/>
            <p:cNvCxnSpPr/>
            <p:nvPr/>
          </p:nvCxnSpPr>
          <p:spPr>
            <a:xfrm flipH="1">
              <a:off x="111141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直接连接符 92"/>
            <p:cNvCxnSpPr/>
            <p:nvPr/>
          </p:nvCxnSpPr>
          <p:spPr>
            <a:xfrm flipH="1">
              <a:off x="146863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直接连接符 93"/>
            <p:cNvCxnSpPr/>
            <p:nvPr/>
          </p:nvCxnSpPr>
          <p:spPr>
            <a:xfrm flipH="1">
              <a:off x="182585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直接连接符 94"/>
            <p:cNvCxnSpPr/>
            <p:nvPr/>
          </p:nvCxnSpPr>
          <p:spPr>
            <a:xfrm flipH="1">
              <a:off x="218307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直接连接符 95"/>
            <p:cNvCxnSpPr/>
            <p:nvPr/>
          </p:nvCxnSpPr>
          <p:spPr>
            <a:xfrm flipH="1">
              <a:off x="254029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直接连接符 96"/>
            <p:cNvCxnSpPr/>
            <p:nvPr/>
          </p:nvCxnSpPr>
          <p:spPr>
            <a:xfrm flipH="1">
              <a:off x="289751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直接连接符 97"/>
            <p:cNvCxnSpPr/>
            <p:nvPr/>
          </p:nvCxnSpPr>
          <p:spPr>
            <a:xfrm flipH="1">
              <a:off x="325473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直接连接符 98"/>
            <p:cNvCxnSpPr/>
            <p:nvPr/>
          </p:nvCxnSpPr>
          <p:spPr>
            <a:xfrm flipH="1">
              <a:off x="361195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/>
          </p:nvCxnSpPr>
          <p:spPr>
            <a:xfrm flipH="1">
              <a:off x="3969171" y="124405"/>
              <a:ext cx="0" cy="6569998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1" name="组合 100"/>
          <p:cNvGrpSpPr/>
          <p:nvPr userDrawn="1"/>
        </p:nvGrpSpPr>
        <p:grpSpPr>
          <a:xfrm>
            <a:off x="146406" y="507713"/>
            <a:ext cx="11905201" cy="6072725"/>
            <a:chOff x="112931" y="411125"/>
            <a:chExt cx="11905201" cy="6072725"/>
          </a:xfrm>
        </p:grpSpPr>
        <p:cxnSp>
          <p:nvCxnSpPr>
            <p:cNvPr id="102" name="直接连接符 101"/>
            <p:cNvCxnSpPr/>
            <p:nvPr/>
          </p:nvCxnSpPr>
          <p:spPr>
            <a:xfrm rot="16200000" flipH="1">
              <a:off x="6065532" y="-196929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/>
          </p:nvCxnSpPr>
          <p:spPr>
            <a:xfrm rot="16200000" flipH="1">
              <a:off x="6065531" y="-232651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/>
          </p:nvCxnSpPr>
          <p:spPr>
            <a:xfrm rot="16200000" flipH="1">
              <a:off x="6065531" y="-268373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直接连接符 104"/>
            <p:cNvCxnSpPr/>
            <p:nvPr/>
          </p:nvCxnSpPr>
          <p:spPr>
            <a:xfrm rot="16200000" flipH="1">
              <a:off x="6065531" y="-304095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直接连接符 105"/>
            <p:cNvCxnSpPr/>
            <p:nvPr/>
          </p:nvCxnSpPr>
          <p:spPr>
            <a:xfrm rot="16200000" flipH="1">
              <a:off x="6065531" y="-339817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直接连接符 106"/>
            <p:cNvCxnSpPr/>
            <p:nvPr/>
          </p:nvCxnSpPr>
          <p:spPr>
            <a:xfrm rot="16200000" flipH="1">
              <a:off x="6065531" y="-375539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直接连接符 107"/>
            <p:cNvCxnSpPr/>
            <p:nvPr/>
          </p:nvCxnSpPr>
          <p:spPr>
            <a:xfrm rot="16200000" flipH="1">
              <a:off x="6065531" y="-411261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直接连接符 108"/>
            <p:cNvCxnSpPr/>
            <p:nvPr/>
          </p:nvCxnSpPr>
          <p:spPr>
            <a:xfrm rot="16200000" flipH="1">
              <a:off x="6065531" y="-446983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直接连接符 109"/>
            <p:cNvCxnSpPr/>
            <p:nvPr/>
          </p:nvCxnSpPr>
          <p:spPr>
            <a:xfrm rot="16200000" flipH="1">
              <a:off x="6065531" y="-482705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直接连接符 110"/>
            <p:cNvCxnSpPr/>
            <p:nvPr/>
          </p:nvCxnSpPr>
          <p:spPr>
            <a:xfrm rot="16200000" flipH="1">
              <a:off x="6065531" y="-518427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/>
            <p:cNvCxnSpPr/>
            <p:nvPr/>
          </p:nvCxnSpPr>
          <p:spPr>
            <a:xfrm rot="16200000" flipH="1">
              <a:off x="6065531" y="-5541475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连接符 112"/>
            <p:cNvCxnSpPr/>
            <p:nvPr/>
          </p:nvCxnSpPr>
          <p:spPr>
            <a:xfrm rot="16200000" flipH="1">
              <a:off x="6065532" y="53125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/>
            <p:cNvCxnSpPr/>
            <p:nvPr/>
          </p:nvCxnSpPr>
          <p:spPr>
            <a:xfrm rot="16200000" flipH="1">
              <a:off x="6065532" y="17403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/>
            <p:cNvCxnSpPr/>
            <p:nvPr/>
          </p:nvCxnSpPr>
          <p:spPr>
            <a:xfrm rot="16200000" flipH="1">
              <a:off x="6065532" y="-18319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/>
            <p:cNvCxnSpPr/>
            <p:nvPr/>
          </p:nvCxnSpPr>
          <p:spPr>
            <a:xfrm rot="16200000" flipH="1">
              <a:off x="6065532" y="-54041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/>
            <p:cNvCxnSpPr/>
            <p:nvPr/>
          </p:nvCxnSpPr>
          <p:spPr>
            <a:xfrm rot="16200000" flipH="1">
              <a:off x="6065532" y="-89763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/>
            <p:cNvCxnSpPr/>
            <p:nvPr/>
          </p:nvCxnSpPr>
          <p:spPr>
            <a:xfrm rot="16200000" flipH="1">
              <a:off x="6065532" y="-125485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/>
            <p:cNvCxnSpPr/>
            <p:nvPr/>
          </p:nvCxnSpPr>
          <p:spPr>
            <a:xfrm rot="16200000" flipH="1">
              <a:off x="6065532" y="-1612070"/>
              <a:ext cx="0" cy="11905200"/>
            </a:xfrm>
            <a:prstGeom prst="line">
              <a:avLst/>
            </a:prstGeom>
            <a:ln>
              <a:solidFill>
                <a:srgbClr val="EFEF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6" name="直接连接符 125"/>
          <p:cNvCxnSpPr/>
          <p:nvPr userDrawn="1"/>
        </p:nvCxnSpPr>
        <p:spPr>
          <a:xfrm flipH="1">
            <a:off x="11257409" y="17828"/>
            <a:ext cx="0" cy="17416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3.jpeg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838200" y="365125"/>
            <a:ext cx="10515600" cy="9881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24"/>
            </p:custDataLst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532CD1C-7B15-40D5-BDD3-D3A522AB1C5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25"/>
            </p:custDataLst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26"/>
            </p:custDataLst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294EB08-0DEB-44BD-BEB1-CDFF23BDA650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65125" indent="-365125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Wingdings" panose="05000000000000000000" pitchFamily="2" charset="2"/>
        <a:buChar char="{"/>
        <a:defRPr sz="2400" kern="1200">
          <a:solidFill>
            <a:schemeClr val="accent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accent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accent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accent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4.xml" /><Relationship Id="rId3" Type="http://schemas.openxmlformats.org/officeDocument/2006/relationships/tags" Target="../tags/tag1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4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240131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360809"/>
            <a:ext cx="9144000" cy="2159635"/>
          </a:xfrm>
        </p:spPr>
        <p:txBody>
          <a:bodyPr>
            <a:normAutofit/>
          </a:bodyPr>
          <a:lstStyle/>
          <a:p>
            <a:r>
              <a:rPr lang="en-US" altLang="zh-CN" sz="13800">
                <a:solidFill>
                  <a:schemeClr val="accent1">
                    <a:lumMod val="75000"/>
                  </a:schemeClr>
                </a:solidFill>
                <a:latin typeface="华文隶书" panose="02010800040101010101" charset="-122"/>
                <a:ea typeface="华文隶书" panose="02010800040101010101" charset="-122"/>
              </a:rPr>
              <a:t>1.</a:t>
            </a:r>
            <a:r>
              <a:rPr lang="zh-CN" altLang="da-DK" sz="13800">
                <a:solidFill>
                  <a:schemeClr val="accent1">
                    <a:lumMod val="75000"/>
                  </a:schemeClr>
                </a:solidFill>
                <a:latin typeface="华文隶书" panose="02010800040101010101" charset="-122"/>
                <a:ea typeface="华文隶书" panose="02010800040101010101" charset="-122"/>
              </a:rPr>
              <a:t>邓稼先</a:t>
            </a:r>
            <a:endParaRPr lang="zh-CN" altLang="da-DK" sz="13800">
              <a:solidFill>
                <a:schemeClr val="accent1">
                  <a:lumMod val="75000"/>
                </a:schemeClr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42463" y="181608"/>
            <a:ext cx="408316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部编版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· 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语文 </a:t>
            </a:r>
            <a:r>
              <a:rPr lang="en-US" altLang="zh-CN" sz="2400" smtClean="0">
                <a:latin typeface="微软雅黑" panose="020b0503020204020204" charset="-122"/>
                <a:ea typeface="微软雅黑" panose="020b0503020204020204" charset="-122"/>
              </a:rPr>
              <a:t>· 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七年级（下）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358522" y="6356354"/>
            <a:ext cx="11474961" cy="406533"/>
            <a:chOff x="4433223" y="1096665"/>
            <a:chExt cx="10757923" cy="406533"/>
          </a:xfrm>
        </p:grpSpPr>
        <p:sp>
          <p:nvSpPr>
            <p:cNvPr id="7" name="MH_Other_1"/>
            <p:cNvSpPr/>
            <p:nvPr>
              <p:custDataLst>
                <p:tags r:id="rId3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>
                <a:solidFill>
                  <a:schemeClr val="lt1"/>
                </a:solidFill>
                <a:latin typeface="黑体" panose="02010609060101010101" charset="-122"/>
                <a:ea typeface="黑体"/>
              </a:endParaRPr>
            </a:p>
          </p:txBody>
        </p:sp>
        <p:sp>
          <p:nvSpPr>
            <p:cNvPr id="8" name="MH_Other_2"/>
            <p:cNvSpPr/>
            <p:nvPr>
              <p:custDataLst>
                <p:tags r:id="rId4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>
                <a:solidFill>
                  <a:schemeClr val="lt1"/>
                </a:solidFill>
                <a:latin typeface="黑体" panose="02010609060101010101" charset="-122"/>
                <a:ea typeface="黑体"/>
              </a:endParaRPr>
            </a:p>
          </p:txBody>
        </p:sp>
        <p:sp>
          <p:nvSpPr>
            <p:cNvPr id="9" name="MH_Other_5"/>
            <p:cNvSpPr/>
            <p:nvPr>
              <p:custDataLst>
                <p:tags r:id="rId5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>
                <a:solidFill>
                  <a:schemeClr val="lt1"/>
                </a:solidFill>
                <a:latin typeface="黑体" panose="02010609060101010101" charset="-122"/>
                <a:ea typeface="黑体"/>
              </a:endParaRPr>
            </a:p>
          </p:txBody>
        </p:sp>
      </p:grpSp>
      <p:grpSp>
        <p:nvGrpSpPr>
          <p:cNvPr id="10" name="组合 9"/>
          <p:cNvGrpSpPr/>
          <p:nvPr userDrawn="1">
            <p:custDataLst>
              <p:tags r:id="rId6"/>
            </p:custDataLst>
          </p:nvPr>
        </p:nvGrpSpPr>
        <p:grpSpPr>
          <a:xfrm flipH="1" flipV="1">
            <a:off x="358522" y="96657"/>
            <a:ext cx="11474961" cy="406533"/>
            <a:chOff x="4433223" y="1096665"/>
            <a:chExt cx="10757923" cy="406533"/>
          </a:xfrm>
        </p:grpSpPr>
        <p:sp>
          <p:nvSpPr>
            <p:cNvPr id="11" name="MH_Other_1"/>
            <p:cNvSpPr/>
            <p:nvPr>
              <p:custDataLst>
                <p:tags r:id="rId7"/>
              </p:custDataLst>
            </p:nvPr>
          </p:nvSpPr>
          <p:spPr>
            <a:xfrm>
              <a:off x="4433223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>
                <a:solidFill>
                  <a:schemeClr val="lt1"/>
                </a:solidFill>
                <a:latin typeface="黑体" panose="02010609060101010101" charset="-122"/>
                <a:ea typeface="黑体"/>
              </a:endParaRPr>
            </a:p>
          </p:txBody>
        </p:sp>
        <p:sp>
          <p:nvSpPr>
            <p:cNvPr id="12" name="MH_Other_2"/>
            <p:cNvSpPr/>
            <p:nvPr>
              <p:custDataLst>
                <p:tags r:id="rId8"/>
              </p:custDataLst>
            </p:nvPr>
          </p:nvSpPr>
          <p:spPr>
            <a:xfrm>
              <a:off x="4656694" y="1096665"/>
              <a:ext cx="447945" cy="385814"/>
            </a:xfrm>
            <a:prstGeom prst="triangl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>
                <a:solidFill>
                  <a:schemeClr val="lt1"/>
                </a:solidFill>
                <a:latin typeface="黑体" panose="02010609060101010101" charset="-122"/>
                <a:ea typeface="黑体"/>
              </a:endParaRPr>
            </a:p>
          </p:txBody>
        </p:sp>
        <p:sp>
          <p:nvSpPr>
            <p:cNvPr id="13" name="MH_Other_5"/>
            <p:cNvSpPr/>
            <p:nvPr>
              <p:custDataLst>
                <p:tags r:id="rId9"/>
              </p:custDataLst>
            </p:nvPr>
          </p:nvSpPr>
          <p:spPr>
            <a:xfrm flipV="1">
              <a:off x="4435834" y="1474398"/>
              <a:ext cx="10755312" cy="28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60">
                <a:solidFill>
                  <a:schemeClr val="lt1"/>
                </a:solidFill>
                <a:latin typeface="黑体" panose="02010609060101010101" charset="-122"/>
                <a:ea typeface="黑体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750571" y="499111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华文新魏" panose="02010800040101010101" charset="-122"/>
                <a:ea typeface="华文新魏" panose="02010800040101010101" charset="-122"/>
              </a:rPr>
              <a:t>学习目标</a:t>
            </a:r>
            <a:endParaRPr lang="zh-CN" altLang="en-US" sz="4000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36297" y="1459868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华文新魏" panose="02010800040101010101" charset="-122"/>
                <a:ea typeface="华文新魏" panose="02010800040101010101" charset="-122"/>
              </a:rPr>
              <a:t>单元目标</a:t>
            </a:r>
            <a:endParaRPr lang="zh-CN" altLang="en-US" sz="3600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13131" y="2456184"/>
            <a:ext cx="105714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1.</a:t>
            </a:r>
            <a:r>
              <a:rPr lang="zh-CN" altLang="en-US" sz="2400"/>
              <a:t>了解课文所涉及的杰出人物的成就和襟怀，把握课文的思想内涵，唤起学生的理想与抱负。</a:t>
            </a:r>
            <a:endParaRPr lang="zh-CN" altLang="en-US" sz="2400"/>
          </a:p>
        </p:txBody>
      </p:sp>
      <p:sp>
        <p:nvSpPr>
          <p:cNvPr id="5" name="文本框 4"/>
          <p:cNvSpPr txBox="1"/>
          <p:nvPr/>
        </p:nvSpPr>
        <p:spPr>
          <a:xfrm>
            <a:off x="913133" y="3439163"/>
            <a:ext cx="98990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2.</a:t>
            </a:r>
            <a:r>
              <a:rPr lang="zh-CN" altLang="en-US" sz="2400"/>
              <a:t>学习精读的方法，注意把握牵动全篇的关键语句或段落，揣摩品味其含义和表达的妙处。</a:t>
            </a:r>
            <a:endParaRPr lang="zh-CN" altLang="en-US" sz="2400"/>
          </a:p>
        </p:txBody>
      </p:sp>
      <p:sp>
        <p:nvSpPr>
          <p:cNvPr id="14" name="文本框 13"/>
          <p:cNvSpPr txBox="1"/>
          <p:nvPr/>
        </p:nvSpPr>
        <p:spPr>
          <a:xfrm>
            <a:off x="913131" y="4422144"/>
            <a:ext cx="9058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3.</a:t>
            </a:r>
            <a:r>
              <a:rPr lang="zh-CN" altLang="en-US" sz="2400"/>
              <a:t>通过对细节描写的分析，把握人物特征，理解人物的思想感情。</a:t>
            </a:r>
            <a:endParaRPr lang="zh-CN" altLang="en-US" sz="2400"/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779148" y="1288418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华文新魏" panose="02010800040101010101" charset="-122"/>
                <a:ea typeface="华文新魏" panose="02010800040101010101" charset="-122"/>
              </a:rPr>
              <a:t>本课目标</a:t>
            </a:r>
            <a:endParaRPr lang="zh-CN" altLang="en-US" sz="3600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71856" y="2305054"/>
            <a:ext cx="1017905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1.</a:t>
            </a:r>
            <a:r>
              <a:rPr lang="zh-CN" altLang="en-US" sz="2400"/>
              <a:t>学习勾画批注的读书方法，能够勾画文中关键语句或段落，揣摩其对刻画人物的作用。</a:t>
            </a:r>
            <a:endParaRPr lang="zh-CN" altLang="en-US" sz="2400"/>
          </a:p>
        </p:txBody>
      </p:sp>
      <p:sp>
        <p:nvSpPr>
          <p:cNvPr id="5" name="文本框 4"/>
          <p:cNvSpPr txBox="1"/>
          <p:nvPr/>
        </p:nvSpPr>
        <p:spPr>
          <a:xfrm>
            <a:off x="929007" y="3398521"/>
            <a:ext cx="7212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2.</a:t>
            </a:r>
            <a:r>
              <a:rPr lang="zh-CN" altLang="en-US" sz="2400"/>
              <a:t>理解邓稼先的成就和襟怀，把握课文的思想内涵。</a:t>
            </a:r>
            <a:endParaRPr lang="zh-CN" altLang="en-US" sz="2400"/>
          </a:p>
        </p:txBody>
      </p:sp>
      <p:sp>
        <p:nvSpPr>
          <p:cNvPr id="6" name="文本框 5"/>
          <p:cNvSpPr txBox="1"/>
          <p:nvPr/>
        </p:nvSpPr>
        <p:spPr>
          <a:xfrm>
            <a:off x="929007" y="4185924"/>
            <a:ext cx="7520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3.</a:t>
            </a:r>
            <a:r>
              <a:rPr lang="zh-CN" altLang="en-US" sz="2400"/>
              <a:t>把握课文在语言表达方面的特色，体会其表达效果。</a:t>
            </a:r>
            <a:endParaRPr lang="zh-CN" altLang="en-US" sz="2400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86740" y="403226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华文新魏" panose="02010800040101010101" charset="-122"/>
                <a:ea typeface="华文新魏" panose="02010800040101010101" charset="-122"/>
              </a:rPr>
              <a:t>预学积累</a:t>
            </a:r>
            <a:endParaRPr lang="zh-CN" altLang="en-US" sz="4000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88342" y="1273178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华文新魏" panose="02010800040101010101" charset="-122"/>
                <a:ea typeface="华文新魏" panose="02010800040101010101" charset="-122"/>
              </a:rPr>
              <a:t>文体知识</a:t>
            </a:r>
            <a:endParaRPr lang="zh-CN" altLang="en-US" sz="3600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88342" y="2220599"/>
            <a:ext cx="10050780" cy="175323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sz="2400" err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cs typeface="+mn-ea"/>
                <a:sym typeface="+mn-ea"/>
              </a:rPr>
              <a:t>本文是一篇回忆性散文，又是一篇典范的人物传记。 </a:t>
            </a:r>
            <a:endParaRPr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cs typeface="+mn-ea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sz="2400" err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  <a:cs typeface="+mn-ea"/>
                <a:sym typeface="+mn-ea"/>
              </a:rPr>
              <a:t>人物传记是记录人物生平的文字，它往往通过一些特殊事件来刻画人物的特殊贡献、精神品质和高尚情操。</a:t>
            </a:r>
            <a:endParaRPr lang="zh-CN" altLang="en-US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88342" y="1109983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华文新魏" panose="02010800040101010101" charset="-122"/>
                <a:ea typeface="华文新魏" panose="02010800040101010101" charset="-122"/>
              </a:rPr>
              <a:t>认识作者</a:t>
            </a:r>
            <a:endParaRPr lang="zh-CN" altLang="en-US" sz="3600">
              <a:latin typeface="华文新魏" panose="02010800040101010101" charset="-122"/>
              <a:ea typeface="华文新魏" panose="02010800040101010101" charset="-122"/>
            </a:endParaRPr>
          </a:p>
        </p:txBody>
      </p:sp>
      <p:pic>
        <p:nvPicPr>
          <p:cNvPr id="12293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26" y="1985014"/>
            <a:ext cx="3011487" cy="3971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4822192" y="1616714"/>
            <a:ext cx="606488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1922</a:t>
            </a:r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年生于安徽合肥</a:t>
            </a:r>
            <a:endParaRPr lang="zh-CN" altLang="en-US" sz="3200" smtClean="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在</a:t>
            </a:r>
            <a:r>
              <a:rPr lang="zh-CN" altLang="en-US" sz="3200" smtClean="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粒子物理学、统计力学、凝聚态物理学</a:t>
            </a:r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等领域做出了里程碑性的贡献</a:t>
            </a:r>
            <a:endParaRPr lang="zh-CN" altLang="en-US" sz="3200" smtClean="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en-US" altLang="zh-CN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1957</a:t>
            </a:r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年</a:t>
            </a:r>
            <a:r>
              <a:rPr lang="zh-CN" altLang="en-US" sz="3200" smtClean="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诺贝尔物理学奖</a:t>
            </a:r>
            <a:endParaRPr lang="zh-CN" altLang="en-US" sz="3200" smtClean="0">
              <a:solidFill>
                <a:srgbClr val="FF0000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en-US" altLang="zh-CN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1986</a:t>
            </a:r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年获美国国家科学奖章</a:t>
            </a:r>
            <a:endParaRPr lang="zh-CN" altLang="en-US" sz="3200" smtClean="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en-US" altLang="zh-CN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1993</a:t>
            </a:r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年获本杰明</a:t>
            </a:r>
            <a:r>
              <a:rPr lang="en-US" altLang="zh-CN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·</a:t>
            </a:r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富兰克林奖章</a:t>
            </a:r>
            <a:endParaRPr lang="zh-CN" altLang="en-US" sz="3200" smtClean="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en-US" altLang="zh-CN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1994</a:t>
            </a:r>
            <a:r>
              <a:rPr lang="zh-CN" altLang="en-US" sz="3200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年获鲍尔奖</a:t>
            </a:r>
            <a:endParaRPr lang="zh-CN" altLang="en-US" sz="3200" smtClean="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en-US" altLang="zh-CN" sz="320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……</a:t>
            </a:r>
            <a:endParaRPr lang="en-US" altLang="zh-CN" sz="320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92885" y="6127117"/>
            <a:ext cx="1402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</a:rPr>
              <a:t>杨振宁</a:t>
            </a:r>
            <a:endParaRPr lang="zh-CN" altLang="en-US" sz="3200"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88342" y="1109983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华文新魏" panose="02010800040101010101" charset="-122"/>
                <a:ea typeface="华文新魏" panose="02010800040101010101" charset="-122"/>
              </a:rPr>
              <a:t>走近人物</a:t>
            </a:r>
            <a:endParaRPr lang="zh-CN" altLang="en-US" sz="3600">
              <a:latin typeface="华文新魏" panose="02010800040101010101" charset="-122"/>
              <a:ea typeface="华文新魏" panose="02010800040101010101" charset="-122"/>
            </a:endParaRPr>
          </a:p>
        </p:txBody>
      </p:sp>
      <p:pic>
        <p:nvPicPr>
          <p:cNvPr id="49156" name="图片 49155" descr="邓稼先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665" y="2101534"/>
            <a:ext cx="3014663" cy="3673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667253" y="2101850"/>
            <a:ext cx="5682615" cy="4030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1924—1986年</a:t>
            </a:r>
            <a:endParaRPr lang="zh-CN" altLang="en-US" sz="320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zh-CN" altLang="en-US" sz="320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中国科学院院士，著名核物理学家</a:t>
            </a:r>
            <a:endParaRPr lang="zh-CN" altLang="en-US" sz="320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中国</a:t>
            </a:r>
            <a:r>
              <a:rPr lang="zh-CN" altLang="en-US" sz="320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核武器</a:t>
            </a:r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研制工作的</a:t>
            </a:r>
            <a:r>
              <a:rPr lang="zh-CN" altLang="en-US" sz="320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开拓者和奠基者</a:t>
            </a:r>
            <a:endParaRPr lang="zh-CN" altLang="en-US" sz="320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1999年被追授</a:t>
            </a:r>
            <a:r>
              <a:rPr lang="zh-CN" altLang="en-US" sz="320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“两弹一星”</a:t>
            </a:r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功勋奖章</a:t>
            </a:r>
            <a:endParaRPr lang="zh-CN" altLang="en-US" sz="3200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  <a:p>
            <a:pPr algn="l"/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被称为</a:t>
            </a:r>
            <a:r>
              <a:rPr lang="zh-CN" altLang="en-US" sz="320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“两弹元勋”</a:t>
            </a:r>
            <a:endParaRPr lang="zh-CN" altLang="en-US" sz="3200">
              <a:solidFill>
                <a:srgbClr val="FF0000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08431" y="6002657"/>
            <a:ext cx="1402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华文新魏" panose="02010800040101010101" charset="-122"/>
                <a:ea typeface="华文新魏" panose="02010800040101010101" charset="-122"/>
              </a:rPr>
              <a:t>邓稼先</a:t>
            </a:r>
            <a:endParaRPr lang="zh-CN" altLang="en-US" sz="3200"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274" name="Picture 2" descr="http://cimg2.163.com/catchimg/20100416/7SO1BB1G_3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/>
          <a:srcRect r="24401"/>
          <a:stretch>
            <a:fillRect/>
          </a:stretch>
        </p:blipFill>
        <p:spPr bwMode="auto">
          <a:xfrm>
            <a:off x="645163" y="501019"/>
            <a:ext cx="4742815" cy="50018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文本框 2"/>
          <p:cNvSpPr txBox="1"/>
          <p:nvPr/>
        </p:nvSpPr>
        <p:spPr>
          <a:xfrm>
            <a:off x="6889751" y="1102998"/>
            <a:ext cx="3337560" cy="4401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他们是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同乡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同学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情同手足的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好朋友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一个获诺贝尔奖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蜚声世界半世纪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一个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……</a:t>
            </a:r>
            <a:endParaRPr 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06476" y="1066800"/>
            <a:ext cx="10865485" cy="5354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宰割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可歌可泣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鲜为人知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endParaRPr lang="zh-CN" altLang="en-US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元勋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至死不懈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署名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endParaRPr lang="zh-CN" altLang="en-US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鞠躬尽瘁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奠基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开拓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endParaRPr lang="zh-CN" altLang="en-US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当之无愧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家喻户晓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截然不同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endParaRPr lang="zh-CN" altLang="en-US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/>
              <a:t>   </a:t>
            </a:r>
            <a:endParaRPr lang="en-US" altLang="zh-CN"/>
          </a:p>
        </p:txBody>
      </p:sp>
      <p:sp>
        <p:nvSpPr>
          <p:cNvPr id="5" name="文本框 4"/>
          <p:cNvSpPr txBox="1"/>
          <p:nvPr/>
        </p:nvSpPr>
        <p:spPr>
          <a:xfrm>
            <a:off x="1525364" y="265858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250013" y="369744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350604" y="3755224"/>
            <a:ext cx="4806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147539" y="1505421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783549" y="1504786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99295" y="1504152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044669" y="3792058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451195" y="378634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440264" y="2659218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783549" y="2694778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479769" y="486965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199089" y="486965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687664" y="4869018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0" name="文本框 18"/>
          <p:cNvSpPr txBox="1"/>
          <p:nvPr/>
        </p:nvSpPr>
        <p:spPr>
          <a:xfrm>
            <a:off x="2127253" y="2239014"/>
            <a:ext cx="11296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xūn</a:t>
            </a:r>
            <a:endParaRPr lang="zh-CN" altLang="en-US" sz="4000" b="1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  <a:sym typeface="+mn-ea"/>
            </a:endParaRPr>
          </a:p>
        </p:txBody>
      </p:sp>
      <p:sp>
        <p:nvSpPr>
          <p:cNvPr id="41" name="文本框 19"/>
          <p:cNvSpPr txBox="1"/>
          <p:nvPr/>
        </p:nvSpPr>
        <p:spPr>
          <a:xfrm>
            <a:off x="7454900" y="2240284"/>
            <a:ext cx="116332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shǔ</a:t>
            </a:r>
            <a:endParaRPr lang="zh-CN" altLang="en-US" sz="4000" b="1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  <a:sym typeface="+mn-ea"/>
            </a:endParaRPr>
          </a:p>
        </p:txBody>
      </p:sp>
      <p:sp>
        <p:nvSpPr>
          <p:cNvPr id="48" name="文本框 24"/>
          <p:cNvSpPr txBox="1"/>
          <p:nvPr/>
        </p:nvSpPr>
        <p:spPr>
          <a:xfrm>
            <a:off x="8141338" y="1088394"/>
            <a:ext cx="14712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x</a:t>
            </a:r>
            <a:r>
              <a:rPr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i</a:t>
            </a: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ǎ</a:t>
            </a:r>
            <a:r>
              <a:rPr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n</a:t>
            </a:r>
            <a:endParaRPr lang="zh-CN" altLang="en-US" sz="4000" b="1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  <a:sym typeface="+mn-ea"/>
            </a:endParaRPr>
          </a:p>
        </p:txBody>
      </p:sp>
      <p:sp>
        <p:nvSpPr>
          <p:cNvPr id="49" name="文本框 29"/>
          <p:cNvSpPr txBox="1"/>
          <p:nvPr/>
        </p:nvSpPr>
        <p:spPr>
          <a:xfrm>
            <a:off x="2987043" y="3352169"/>
            <a:ext cx="76517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jū</a:t>
            </a:r>
            <a:endParaRPr lang="zh-CN" altLang="en-US" sz="4000" b="1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  <a:sym typeface="+mn-ea"/>
            </a:endParaRPr>
          </a:p>
        </p:txBody>
      </p:sp>
      <p:sp>
        <p:nvSpPr>
          <p:cNvPr id="53" name="文本框 24"/>
          <p:cNvSpPr txBox="1"/>
          <p:nvPr/>
        </p:nvSpPr>
        <p:spPr>
          <a:xfrm>
            <a:off x="3757932" y="3303270"/>
            <a:ext cx="15030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g</a:t>
            </a:r>
            <a:r>
              <a:rPr lang="en-US" sz="40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Pinyin Adjust" panose="02000500000000000000" pitchFamily="2" charset="0"/>
                <a:sym typeface="+mn-ea"/>
              </a:rPr>
              <a:t>ō</a:t>
            </a:r>
            <a:r>
              <a:rPr lang="en-US" sz="4000" b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ng</a:t>
            </a:r>
            <a:endParaRPr lang="zh-CN" altLang="en-US" sz="4000" b="1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127249" y="1156336"/>
            <a:ext cx="6896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zǎi</a:t>
            </a:r>
            <a:endParaRPr lang="en-US" sz="4000" b="1" err="1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168265" y="1088391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q</a:t>
            </a: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ì</a:t>
            </a:r>
            <a:endParaRPr lang="en-US" sz="4000" b="1" err="1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150485" y="2239646"/>
            <a:ext cx="5998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xiè</a:t>
            </a:r>
            <a:endParaRPr lang="en-US" sz="4000" b="1" err="1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6384293" y="3352166"/>
            <a:ext cx="814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diàn</a:t>
            </a:r>
            <a:endParaRPr lang="en-US" sz="4000" b="1" err="1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8806815" y="3303909"/>
            <a:ext cx="11404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tuò</a:t>
            </a:r>
            <a:endParaRPr lang="en-US" sz="4000" b="1" err="1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960372" y="4434206"/>
            <a:ext cx="6495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k</a:t>
            </a: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uì</a:t>
            </a:r>
            <a:endParaRPr lang="en-US" sz="4000" b="1" err="1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6036946" y="4400551"/>
            <a:ext cx="5389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yù</a:t>
            </a:r>
            <a:endParaRPr lang="en-US" altLang="zh-CN"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9248143" y="4431032"/>
            <a:ext cx="5180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ji</a:t>
            </a:r>
            <a:r>
              <a:rPr lang="en-US" sz="4000" err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é</a:t>
            </a:r>
            <a:endParaRPr lang="en-US" altLang="zh-CN" sz="4000" err="1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24817" y="73663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华文新魏" panose="02010800040101010101" charset="-122"/>
                <a:ea typeface="华文新魏" panose="02010800040101010101" charset="-122"/>
              </a:rPr>
              <a:t>字词积累</a:t>
            </a:r>
            <a:endParaRPr lang="zh-CN" altLang="en-US" sz="3600"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40" grpId="0"/>
      <p:bldP spid="41" grpId="0"/>
      <p:bldP spid="48" grpId="0"/>
      <p:bldP spid="49" grpId="0"/>
      <p:bldP spid="5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489712" y="1665608"/>
            <a:ext cx="809307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锋芒毕露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难堪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妇孺皆知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/>
            <a:endParaRPr lang="zh-CN" altLang="en-US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/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选聘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谣言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马革裹尸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/>
            <a:endParaRPr lang="zh-CN" altLang="en-US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/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背诵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兽铤亡群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昼夜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</a:t>
            </a:r>
            <a:endParaRPr lang="en-US" altLang="zh-CN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/>
            <a:endParaRPr lang="zh-CN" altLang="en-US" sz="36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/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殷红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 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挚友</a:t>
            </a:r>
            <a:r>
              <a:rPr lang="en-US" altLang="zh-CN" sz="36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</a:t>
            </a:r>
            <a:r>
              <a:rPr lang="en-US" altLang="zh-CN">
                <a:sym typeface="+mn-ea"/>
              </a:rPr>
              <a:t>        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905219" y="217979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001355" y="217979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265129" y="208327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028919" y="3327236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520659" y="3233258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745824" y="329104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028919" y="4401658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001355" y="4400388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715344" y="440102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548224" y="550084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520659" y="5442423"/>
            <a:ext cx="480640" cy="64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3600" b="1">
                <a:latin typeface="微软雅黑" panose="020b0503020204020204" charset="-122"/>
                <a:ea typeface="微软雅黑" panose="020b0503020204020204" charset="-122"/>
              </a:rPr>
              <a:t>·</a:t>
            </a:r>
            <a:endParaRPr lang="en-US" altLang="zh-CN" sz="36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文本框 30"/>
          <p:cNvSpPr txBox="1"/>
          <p:nvPr/>
        </p:nvSpPr>
        <p:spPr>
          <a:xfrm>
            <a:off x="8608063" y="1665605"/>
            <a:ext cx="10598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  <a:sym typeface="+mn-ea"/>
              </a:rPr>
              <a:t>r</a:t>
            </a:r>
            <a:r>
              <a:rPr lang="en-US" sz="40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Pinyin Adjust" panose="02000500000000000000" pitchFamily="2" charset="0"/>
                <a:sym typeface="+mn-ea"/>
              </a:rPr>
              <a:t>ú</a:t>
            </a:r>
            <a:endParaRPr lang="en-US" altLang="en-US" sz="40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Pinyin Adjust" panose="02000500000000000000" pitchFamily="2" charset="0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536316" y="1693546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lù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489577" y="1694184"/>
            <a:ext cx="1189991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kān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657475" y="2825116"/>
            <a:ext cx="6607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pìn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470526" y="2787017"/>
            <a:ext cx="6832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yáo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780148" y="2787016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guǒ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595248" y="3908426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sòng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6373498" y="3908426"/>
            <a:ext cx="1042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tǐng 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8716011" y="3908426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zhòu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2595248" y="5047616"/>
            <a:ext cx="7729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yān</a:t>
            </a:r>
            <a:endParaRPr lang="en-US" sz="4000" smtClean="0">
              <a:solidFill>
                <a:srgbClr val="FF0000"/>
              </a:solidFill>
              <a:latin typeface="Pinyin Adjust" panose="02000500000000000000" pitchFamily="2" charset="0"/>
              <a:ea typeface="+mn-lt"/>
              <a:cs typeface="Pinyin Adjust" panose="02000500000000000000" pitchFamily="2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5601338" y="5029839"/>
            <a:ext cx="10140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smtClean="0">
                <a:solidFill>
                  <a:srgbClr val="FF0000"/>
                </a:solidFill>
                <a:latin typeface="Pinyin Adjust" panose="02000500000000000000" pitchFamily="2" charset="0"/>
                <a:ea typeface="+mn-lt"/>
                <a:cs typeface="Pinyin Adjust" panose="02000500000000000000" pitchFamily="2" charset="0"/>
              </a:rPr>
              <a:t>zhì</a:t>
            </a:r>
            <a:endParaRPr lang="en-US" altLang="zh-CN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50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278891" y="1475109"/>
            <a:ext cx="96342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宰割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比喻侵略、压迫、剥削</a:t>
            </a:r>
            <a:r>
              <a:rPr lang="zh-CN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67015" y="2349121"/>
            <a:ext cx="96342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fontAlgn="auto">
              <a:lnSpc>
                <a:spcPct val="150000"/>
              </a:lnSpc>
              <a:buNone/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可歌可泣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值得歌颂，使人感动得流泪，指悲壮的事迹使人非常感动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314518" y="3893824"/>
            <a:ext cx="963422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鲜为人知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很少有人知道。鲜，少。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9" name="文本框 3"/>
          <p:cNvSpPr txBox="1"/>
          <p:nvPr/>
        </p:nvSpPr>
        <p:spPr>
          <a:xfrm>
            <a:off x="1336287" y="4734990"/>
            <a:ext cx="96342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元勋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立大功的人（多指开创性事业中的）。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1252599" y="556895"/>
            <a:ext cx="9634220" cy="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鞠躬尽瘁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：语出诸葛亮《后出师表》。指小心谨慎，贡献出全部精力，直到死为止。现指不怕苦，不怕死，为革命、为人民而奋斗终生。 </a:t>
            </a:r>
            <a:endParaRPr sz="3200" smtClean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43406" y="2311353"/>
            <a:ext cx="9634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奠基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奠定建筑物的基础，比喻创建某种事业。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9" name="Rectangle 22"/>
          <p:cNvSpPr>
            <a:spLocks noChangeArrowheads="1"/>
          </p:cNvSpPr>
          <p:nvPr/>
        </p:nvSpPr>
        <p:spPr bwMode="auto">
          <a:xfrm>
            <a:off x="1278595" y="236249518"/>
            <a:ext cx="1041466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</a:rPr>
              <a:t>当之无愧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</a:rPr>
              <a:t>：承当得起某种荣誉或称号，不必感到惭愧。 </a:t>
            </a:r>
            <a:endParaRPr sz="3200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5"/>
          <p:cNvSpPr txBox="1"/>
          <p:nvPr/>
        </p:nvSpPr>
        <p:spPr>
          <a:xfrm>
            <a:off x="1253159" y="3910961"/>
            <a:ext cx="96342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家喻户晓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每家每户都知道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8" name="文本框 5"/>
          <p:cNvSpPr txBox="1"/>
          <p:nvPr/>
        </p:nvSpPr>
        <p:spPr>
          <a:xfrm>
            <a:off x="1278627" y="5135172"/>
            <a:ext cx="9634220" cy="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截然不同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：界限分明，像割断一样。形容两者毫无共同之处。 </a:t>
            </a:r>
            <a:endParaRPr sz="3200" smtClean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1264475" y="835907"/>
            <a:ext cx="963422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锋芒毕露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指锐气和才干全部表现出来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多形容人气盛逞强。毕，全，完全。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9" name="Rectangle 22"/>
          <p:cNvSpPr>
            <a:spLocks noChangeArrowheads="1"/>
          </p:cNvSpPr>
          <p:nvPr/>
        </p:nvSpPr>
        <p:spPr bwMode="auto">
          <a:xfrm>
            <a:off x="1246911" y="2384123"/>
            <a:ext cx="1041466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</a:rPr>
              <a:t>妇孺皆知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</a:rPr>
              <a:t>妇女和儿童都知道</a:t>
            </a:r>
            <a:r>
              <a:rPr lang="zh-CN" sz="3200" smtClean="0">
                <a:latin typeface="微软雅黑" panose="020b0503020204020204" charset="-122"/>
                <a:ea typeface="微软雅黑" panose="020b0503020204020204" charset="-122"/>
              </a:rPr>
              <a:t>，表示众所周知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5"/>
          <p:cNvSpPr txBox="1"/>
          <p:nvPr/>
        </p:nvSpPr>
        <p:spPr>
          <a:xfrm>
            <a:off x="1279139" y="3478971"/>
            <a:ext cx="963422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谣言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没有事实根据的消息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zh-CN" sz="3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Rectangle 22"/>
          <p:cNvSpPr>
            <a:spLocks noChangeArrowheads="1"/>
          </p:cNvSpPr>
          <p:nvPr/>
        </p:nvSpPr>
        <p:spPr bwMode="auto">
          <a:xfrm>
            <a:off x="1247102" y="4700667"/>
            <a:ext cx="1041466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</a:rPr>
              <a:t>马革裹尸</a:t>
            </a:r>
            <a:r>
              <a:rPr sz="3200" smtClean="0"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en-US" sz="3200" smtClean="0">
                <a:latin typeface="微软雅黑" panose="020b0503020204020204" charset="-122"/>
                <a:ea typeface="微软雅黑" panose="020b0503020204020204" charset="-122"/>
              </a:rPr>
              <a:t>用马皮把尸体包裹起来，指将士战死于战场。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75920" y="365126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华文新魏" panose="02010800040101010101" charset="-122"/>
                <a:ea typeface="华文新魏" panose="02010800040101010101" charset="-122"/>
              </a:rPr>
              <a:t>通读感知</a:t>
            </a:r>
            <a:endParaRPr lang="zh-CN" altLang="en-US" sz="4000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24562" y="2413004"/>
            <a:ext cx="10443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速读课文，概括每部分内容，理清六个部分之间的关系。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930" name="文本框 252929"/>
          <p:cNvSpPr txBox="1"/>
          <p:nvPr/>
        </p:nvSpPr>
        <p:spPr>
          <a:xfrm>
            <a:off x="549275" y="1570041"/>
            <a:ext cx="32004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一、历史背景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1" name="文本框 252930"/>
          <p:cNvSpPr txBox="1"/>
          <p:nvPr/>
        </p:nvSpPr>
        <p:spPr>
          <a:xfrm>
            <a:off x="3644900" y="1570041"/>
            <a:ext cx="1828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</a:rPr>
              <a:t>（引子）</a:t>
            </a:r>
            <a:endParaRPr lang="zh-CN" altLang="en-US" sz="3600" b="1">
              <a:solidFill>
                <a:srgbClr val="FF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2" name="文本框 252931"/>
          <p:cNvSpPr txBox="1"/>
          <p:nvPr/>
        </p:nvSpPr>
        <p:spPr>
          <a:xfrm>
            <a:off x="549278" y="2808291"/>
            <a:ext cx="4695825" cy="646331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二、生平经历和贡献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40" name="左大括号 252939"/>
          <p:cNvSpPr/>
          <p:nvPr/>
        </p:nvSpPr>
        <p:spPr>
          <a:xfrm>
            <a:off x="4787900" y="2408238"/>
            <a:ext cx="228600" cy="1905000"/>
          </a:xfrm>
          <a:prstGeom prst="leftBrace">
            <a:avLst>
              <a:gd name="adj1" fmla="val 69212"/>
              <a:gd name="adj2" fmla="val 50000"/>
            </a:avLst>
          </a:prstGeom>
          <a:noFill/>
          <a:ln w="412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52933" name="文本框 252932"/>
          <p:cNvSpPr txBox="1"/>
          <p:nvPr/>
        </p:nvSpPr>
        <p:spPr>
          <a:xfrm>
            <a:off x="5016500" y="2408241"/>
            <a:ext cx="2971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三、人物对比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5" name="文本框 252934"/>
          <p:cNvSpPr txBox="1"/>
          <p:nvPr/>
        </p:nvSpPr>
        <p:spPr>
          <a:xfrm>
            <a:off x="5016500" y="3094041"/>
            <a:ext cx="2971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四、巨大贡献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6" name="文本框 252935"/>
          <p:cNvSpPr txBox="1"/>
          <p:nvPr/>
        </p:nvSpPr>
        <p:spPr>
          <a:xfrm>
            <a:off x="5016500" y="3856041"/>
            <a:ext cx="2971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五、沙漠创业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41" name="右大括号 252940"/>
          <p:cNvSpPr/>
          <p:nvPr/>
        </p:nvSpPr>
        <p:spPr>
          <a:xfrm>
            <a:off x="8585200" y="2436817"/>
            <a:ext cx="76200" cy="1176337"/>
          </a:xfrm>
          <a:prstGeom prst="rightBrace">
            <a:avLst>
              <a:gd name="adj1" fmla="val 107848"/>
              <a:gd name="adj2" fmla="val 50000"/>
            </a:avLst>
          </a:prstGeom>
          <a:noFill/>
          <a:ln w="412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52934" name="文本框 252933"/>
          <p:cNvSpPr txBox="1"/>
          <p:nvPr/>
        </p:nvSpPr>
        <p:spPr>
          <a:xfrm>
            <a:off x="8585200" y="2641603"/>
            <a:ext cx="2960688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</a:rPr>
              <a:t>（补充扩展）</a:t>
            </a:r>
            <a:endParaRPr lang="zh-CN" altLang="en-US" sz="3600" b="1">
              <a:solidFill>
                <a:srgbClr val="FF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9" name="文本框 252938"/>
          <p:cNvSpPr txBox="1"/>
          <p:nvPr/>
        </p:nvSpPr>
        <p:spPr>
          <a:xfrm>
            <a:off x="8809039" y="3613153"/>
            <a:ext cx="25146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</a:rPr>
              <a:t>（具体化）</a:t>
            </a:r>
            <a:endParaRPr lang="zh-CN" altLang="en-US" sz="3600" b="1">
              <a:solidFill>
                <a:srgbClr val="FF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7" name="文本框 252936"/>
          <p:cNvSpPr txBox="1"/>
          <p:nvPr/>
        </p:nvSpPr>
        <p:spPr>
          <a:xfrm>
            <a:off x="663575" y="4500883"/>
            <a:ext cx="2971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六、热情赞颂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8" name="文本框 252937"/>
          <p:cNvSpPr txBox="1"/>
          <p:nvPr/>
        </p:nvSpPr>
        <p:spPr>
          <a:xfrm>
            <a:off x="3949700" y="4545016"/>
            <a:ext cx="1828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</a:rPr>
              <a:t>（总结）</a:t>
            </a:r>
            <a:endParaRPr lang="zh-CN" altLang="en-US" sz="3600" b="1">
              <a:solidFill>
                <a:srgbClr val="FF000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29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29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52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29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29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4" dur="500"/>
                                        <p:tgtEl>
                                          <p:spTgt spid="252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2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2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7" dur="500"/>
                                        <p:tgtEl>
                                          <p:spTgt spid="252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52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52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2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52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252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2930" grpId="0"/>
      <p:bldP spid="252931" grpId="0"/>
      <p:bldP spid="252932" grpId="0"/>
      <p:bldP spid="252933" grpId="0"/>
      <p:bldP spid="252935" grpId="0"/>
      <p:bldP spid="252936" grpId="0"/>
      <p:bldP spid="252934" grpId="0"/>
      <p:bldP spid="252939" grpId="0"/>
      <p:bldP spid="252937" grpId="0"/>
      <p:bldP spid="2529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75920" y="365126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华文新魏" panose="02010800040101010101" charset="-122"/>
                <a:ea typeface="华文新魏" panose="02010800040101010101" charset="-122"/>
              </a:rPr>
              <a:t>精读品味</a:t>
            </a:r>
            <a:endParaRPr lang="zh-CN" altLang="en-US" sz="4000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32" name="文本框 252931"/>
          <p:cNvSpPr txBox="1"/>
          <p:nvPr/>
        </p:nvSpPr>
        <p:spPr>
          <a:xfrm>
            <a:off x="443233" y="2118043"/>
            <a:ext cx="469582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勾画批注方式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52940" name="左大括号 252939"/>
          <p:cNvSpPr/>
          <p:nvPr/>
        </p:nvSpPr>
        <p:spPr>
          <a:xfrm>
            <a:off x="3495040" y="1373188"/>
            <a:ext cx="228600" cy="1905000"/>
          </a:xfrm>
          <a:prstGeom prst="leftBrace">
            <a:avLst>
              <a:gd name="adj1" fmla="val 69212"/>
              <a:gd name="adj2" fmla="val 50000"/>
            </a:avLst>
          </a:prstGeom>
          <a:noFill/>
          <a:ln w="412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52933" name="文本框 252932"/>
          <p:cNvSpPr txBox="1"/>
          <p:nvPr/>
        </p:nvSpPr>
        <p:spPr>
          <a:xfrm>
            <a:off x="4030980" y="1969456"/>
            <a:ext cx="2971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感悟式批注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030980" y="2867346"/>
            <a:ext cx="2971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疑问式批注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925571" y="1071566"/>
            <a:ext cx="2971800" cy="64633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</a:rPr>
              <a:t>赏析式批注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28040" y="5308283"/>
            <a:ext cx="2971800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charset="0"/>
                <a:ea typeface="华文行楷" panose="02010800040101010101" pitchFamily="2" charset="-122"/>
              </a:rPr>
              <a:t>批注符号</a:t>
            </a:r>
            <a:endParaRPr lang="zh-CN" altLang="en-US" sz="3600" b="1">
              <a:latin typeface="Times New Roman" panose="02020603050405020304" charset="0"/>
              <a:ea typeface="华文行楷" panose="02010800040101010101" pitchFamily="2" charset="-122"/>
            </a:endParaRPr>
          </a:p>
        </p:txBody>
      </p:sp>
      <p:sp>
        <p:nvSpPr>
          <p:cNvPr id="6" name="左大括号 5"/>
          <p:cNvSpPr/>
          <p:nvPr/>
        </p:nvSpPr>
        <p:spPr>
          <a:xfrm>
            <a:off x="3074671" y="4663758"/>
            <a:ext cx="228600" cy="1905000"/>
          </a:xfrm>
          <a:prstGeom prst="leftBrace">
            <a:avLst>
              <a:gd name="adj1" fmla="val 69212"/>
              <a:gd name="adj2" fmla="val 50000"/>
            </a:avLst>
          </a:prstGeom>
          <a:noFill/>
          <a:ln w="412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659507" y="4663440"/>
            <a:ext cx="604774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赏析重点词语：</a:t>
            </a:r>
            <a:r>
              <a:rPr lang="en-US" altLang="zh-CN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“</a:t>
            </a:r>
            <a:r>
              <a:rPr lang="en-US" altLang="zh-CN" sz="36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·</a:t>
            </a:r>
            <a:r>
              <a:rPr lang="en-US" altLang="zh-CN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”</a:t>
            </a:r>
            <a:endParaRPr lang="en-US" altLang="zh-CN" sz="3600" b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723641" y="5721988"/>
            <a:ext cx="6939915" cy="646331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赏析感悟重点句段：</a:t>
            </a:r>
            <a:r>
              <a:rPr lang="en-US" altLang="zh-CN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“</a:t>
            </a:r>
            <a:r>
              <a:rPr lang="en-US" altLang="zh-CN" sz="36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﹏</a:t>
            </a:r>
            <a:r>
              <a:rPr lang="en-US" altLang="zh-CN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”</a:t>
            </a:r>
            <a:endParaRPr lang="en-US" altLang="zh-CN" sz="3600" b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29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29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2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2932" grpId="0"/>
      <p:bldP spid="252940" grpId="0"/>
      <p:bldP spid="252933" grpId="0"/>
      <p:bldP spid="3" grpId="0"/>
      <p:bldP spid="4" grpId="0"/>
      <p:bldP spid="5" grpId="0"/>
      <p:bldP spid="6" grpId="0"/>
      <p:bldP spid="7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https://d.book118.com/036024013130010051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  <p:tag name="MH" val="20150921114301"/>
  <p:tag name="MH_LIBRARY" val="GRAPHIC"/>
  <p:tag name="MH_ORDER" val="Straight Connector 5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  <p:tag name="MH" val="20150921114301"/>
  <p:tag name="MH_LIBRARY" val="GRAPHIC"/>
  <p:tag name="MH_ORDER" val="Straight Connector 6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MH" val="20150921143750"/>
  <p:tag name="MH_LIBRARY" val="GRAPHIC"/>
  <p:tag name="MH_ORDER" val="Block Arc 2"/>
</p:tagLst>
</file>

<file path=ppt/tags/tag6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6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6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7"/>
  <p:tag name="KSO_WM_UNIT_INDEX" val="7"/>
  <p:tag name="KSO_WM_UNIT_LAYERLEVEL" val="1"/>
  <p:tag name="KSO_WM_UNIT_TYPE" val="i"/>
  <p:tag name="MH" val="20151014100657"/>
  <p:tag name="MH_LIBRARY" val="GRAPHIC"/>
  <p:tag name="MH_ORDER" val="5"/>
  <p:tag name="MH_TYPE" val="Other"/>
</p:tagLst>
</file>

<file path=ppt/tags/tag6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6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6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7"/>
  <p:tag name="KSO_WM_UNIT_INDEX" val="7"/>
  <p:tag name="KSO_WM_UNIT_LAYERLEVEL" val="1"/>
  <p:tag name="KSO_WM_UNIT_TYPE" val="i"/>
  <p:tag name="MH" val="20151014100657"/>
  <p:tag name="MH_LIBRARY" val="GRAPHIC"/>
  <p:tag name="MH_ORDER" val="5"/>
  <p:tag name="MH_TYPE" val="Other"/>
</p:tagLst>
</file>

<file path=ppt/tags/tag6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7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4"/>
  <p:tag name="KSO_WM_UNIT_INDEX" val="4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7"/>
  <p:tag name="KSO_WM_UNIT_INDEX" val="7"/>
  <p:tag name="KSO_WM_UNIT_LAYERLEVEL" val="1"/>
  <p:tag name="KSO_WM_UNIT_TYPE" val="i"/>
  <p:tag name="MH" val="20151014100657"/>
  <p:tag name="MH_LIBRARY" val="GRAPHIC"/>
  <p:tag name="MH_ORDER" val="5"/>
  <p:tag name="MH_TYPE" val="Other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7"/>
  <p:tag name="KSO_WM_UNIT_INDEX" val="7"/>
  <p:tag name="KSO_WM_UNIT_LAYERLEVEL" val="1"/>
  <p:tag name="KSO_WM_UNIT_TYPE" val="i"/>
  <p:tag name="MH" val="20151014100657"/>
  <p:tag name="MH_LIBRARY" val="GRAPHIC"/>
  <p:tag name="MH_ORDER" val="5"/>
  <p:tag name="MH_TYPE" val="Other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7"/>
  <p:tag name="KSO_WM_UNIT_INDEX" val="7"/>
  <p:tag name="KSO_WM_UNIT_LAYERLEVEL" val="1"/>
  <p:tag name="KSO_WM_UNIT_TYPE" val="i"/>
  <p:tag name="MH" val="20151014100657"/>
  <p:tag name="MH_LIBRARY" val="GRAPHIC"/>
  <p:tag name="MH_ORDER" val="5"/>
  <p:tag name="MH_TYPE" val="Other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7"/>
  <p:tag name="KSO_WM_UNIT_INDEX" val="7"/>
  <p:tag name="KSO_WM_UNIT_LAYERLEVEL" val="1"/>
  <p:tag name="KSO_WM_UNIT_TYPE" val="i"/>
  <p:tag name="MH" val="20151014100657"/>
  <p:tag name="MH_LIBRARY" val="GRAPHIC"/>
  <p:tag name="MH_ORDER" val="5"/>
  <p:tag name="MH_TYPE" val="Other"/>
</p:tagLst>
</file>

<file path=ppt/tags/tag1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5"/>
  <p:tag name="KSO_WM_UNIT_INDEX" val="5"/>
  <p:tag name="KSO_WM_UNIT_LAYERLEVEL" val="1"/>
  <p:tag name="KSO_WM_UNIT_TYPE" val="i"/>
  <p:tag name="MH" val="20151014100657"/>
  <p:tag name="MH_LIBRARY" val="GRAPHIC"/>
  <p:tag name="MH_ORDER" val="1"/>
  <p:tag name="MH_TYPE" val="Other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6"/>
  <p:tag name="KSO_WM_UNIT_INDEX" val="6"/>
  <p:tag name="KSO_WM_UNIT_LAYERLEVEL" val="1"/>
  <p:tag name="KSO_WM_UNIT_TYPE" val="i"/>
  <p:tag name="MH" val="20151014100657"/>
  <p:tag name="MH_LIBRARY" val="GRAPHIC"/>
  <p:tag name="MH_ORDER" val="2"/>
  <p:tag name="MH_TYPE" val="Other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5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5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51"/>
  <p:tag name="KSO_WM_TEMPLATE_MASTER_TYPE" val="1"/>
</p:tagLst>
</file>

<file path=ppt/tags/tag164.xml><?xml version="1.0" encoding="utf-8"?>
<p:tagLst xmlns:p="http://schemas.openxmlformats.org/presentationml/2006/main">
  <p:tag name="KSO_WM_TAG_VERSION" val="1.0"/>
  <p:tag name="KSO_WM_TEMPLATE_CATEGORY" val="custom"/>
  <p:tag name="KSO_WM_TEMPLATE_INDEX" val="160551"/>
  <p:tag name="KSO_WM_UNIT_COMPATIBLE" val="0"/>
  <p:tag name="KSO_WM_UNIT_DIAGRAM_ISNUMVISUAL" val="0"/>
  <p:tag name="KSO_WM_UNIT_DIAGRAM_ISREFERUNIT" val="0"/>
  <p:tag name="KSO_WM_UNIT_HIGHLIGHT" val="0"/>
  <p:tag name="KSO_WM_UNIT_ID" val="custom160551_1*a*1"/>
  <p:tag name="KSO_WM_UNIT_ISCONTENTSTITLE" val="0"/>
  <p:tag name="KSO_WM_UNIT_ISNUMDGMTITLE" val="0"/>
  <p:tag name="KSO_WM_UNIT_LAYERLEVEL" val="1"/>
  <p:tag name="KSO_WM_UNIT_NOCLEAR" val="0"/>
  <p:tag name="KSO_WM_UNIT_PRESET_TEXT_INDEX" val="3"/>
  <p:tag name="KSO_WM_UNIT_PRESET_TEXT_LEN" val="17"/>
  <p:tag name="KSO_WM_UNIT_VALUE" val="39"/>
</p:tagLst>
</file>

<file path=ppt/tags/tag165.xml><?xml version="1.0" encoding="utf-8"?>
<p:tagLst xmlns:p="http://schemas.openxmlformats.org/presentationml/2006/main">
  <p:tag name="KSO_WM_BEAUTIFY_FLAG" val="#wm#"/>
  <p:tag name="KSO_WM_SLIDE_ID" val="custom160551_1"/>
  <p:tag name="KSO_WM_SLIDE_INDEX" val="1"/>
  <p:tag name="KSO_WM_SLIDE_ITEM_CNT" val="0"/>
  <p:tag name="KSO_WM_SLIDE_LAYOUT" val="a_b"/>
  <p:tag name="KSO_WM_SLIDE_LAYOUT_CNT" val="1_1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160551"/>
  <p:tag name="KSO_WM_TEMPLATE_MASTER_TYPE" val="1"/>
  <p:tag name="KSO_WM_TEMPLATE_SUBCATEGORY" val="0"/>
  <p:tag name="KSO_WM_TEMPLATE_THUMBS_INDEX" val="1、4、5、8、12、14、18、22、27、28、29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  <p:tag name="WM_BEAUTIFY_SHAPE_IDENTITY" val="{740f98a5-6460-40e1-b945-0cf6fbde8608}"/>
</p:tagLst>
</file>

<file path=ppt/tags/tag16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MH" val="20151014100657"/>
  <p:tag name="MH_LIBRARY" val="GRAPHIC"/>
  <p:tag name="MH_ORDER" val="1"/>
  <p:tag name="MH_TYPE" val="Other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MH" val="20151014100657"/>
  <p:tag name="MH_LIBRARY" val="GRAPHIC"/>
  <p:tag name="MH_ORDER" val="2"/>
  <p:tag name="MH_TYPE" val="Other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MH" val="20151014100657"/>
  <p:tag name="MH_LIBRARY" val="GRAPHIC"/>
  <p:tag name="MH_ORDER" val="5"/>
  <p:tag name="MH_TYPE" val="Other"/>
</p:tagLst>
</file>

<file path=ppt/tags/tag17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  <p:tag name="WM_BEAUTIFY_SHAPE_IDENTITY" val="{05d09de0-2039-473f-925f-a40d27c85c48}"/>
</p:tagLst>
</file>

<file path=ppt/tags/tag17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MH" val="20151014100657"/>
  <p:tag name="MH_LIBRARY" val="GRAPHIC"/>
  <p:tag name="MH_ORDER" val="1"/>
  <p:tag name="MH_TYPE" val="Other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MH" val="20151014100657"/>
  <p:tag name="MH_LIBRARY" val="GRAPHIC"/>
  <p:tag name="MH_ORDER" val="2"/>
  <p:tag name="MH_TYPE" val="Other"/>
</p:tagLst>
</file>

<file path=ppt/tags/tag17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MH" val="20151014100657"/>
  <p:tag name="MH_LIBRARY" val="GRAPHIC"/>
  <p:tag name="MH_ORDER" val="5"/>
  <p:tag name="MH_TYPE" val="Other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PECIAL_SOURCE" val="bdnull"/>
  <p:tag name="KSO_WM_TEMPLATE_CATEGORY" val="custom"/>
  <p:tag name="KSO_WM_TEMPLATE_INDEX" val="20184566"/>
</p:tagLst>
</file>

<file path=ppt/tags/tag17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7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7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78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79.xml><?xml version="1.0" encoding="utf-8"?>
<p:tagLst xmlns:p="http://schemas.openxmlformats.org/presentationml/2006/main">
  <p:tag name="KSO_WM_UNIT_PLACING_PICTURE_USER_VIEWPORT" val="{&quot;height&quot;:7877,&quot;width&quot;:7469}"/>
</p:tagLst>
</file>

<file path=ppt/tags/tag18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8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184566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未名数码">
  <a:themeElements>
    <a:clrScheme name="自定义 120">
      <a:dk1>
        <a:sysClr val="windowText" lastClr="000000"/>
      </a:dk1>
      <a:lt1>
        <a:sysClr val="window" lastClr="FFFFFF"/>
      </a:lt1>
      <a:dk2>
        <a:srgbClr val="E5DEDB"/>
      </a:dk2>
      <a:lt2>
        <a:srgbClr val="FFFFFF"/>
      </a:lt2>
      <a:accent1>
        <a:srgbClr val="C8886E"/>
      </a:accent1>
      <a:accent2>
        <a:srgbClr val="A59183"/>
      </a:accent2>
      <a:accent3>
        <a:srgbClr val="A59183"/>
      </a:accent3>
      <a:accent4>
        <a:srgbClr val="E79747"/>
      </a:accent4>
      <a:accent5>
        <a:srgbClr val="7F723D"/>
      </a:accent5>
      <a:accent6>
        <a:srgbClr val="CA4A62"/>
      </a:accent6>
      <a:hlink>
        <a:srgbClr val="868B57"/>
      </a:hlink>
      <a:folHlink>
        <a:srgbClr val="657A56"/>
      </a:folHlink>
    </a:clrScheme>
    <a:fontScheme name="自定义 2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Wingdings</vt:lpstr>
      <vt:lpstr>微软雅黑</vt:lpstr>
      <vt:lpstr>华文隶书</vt:lpstr>
      <vt:lpstr>华文新魏</vt:lpstr>
      <vt:lpstr>Pinyin Adjust</vt:lpstr>
      <vt:lpstr>宋体</vt:lpstr>
      <vt:lpstr>Times New Roman</vt:lpstr>
      <vt:lpstr>华文行楷</vt:lpstr>
      <vt:lpstr>Office Theme</vt:lpstr>
      <vt:lpstr>1.邓稼先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2024-09-17T08:43:09.146</cp:lastPrinted>
  <dcterms:created xsi:type="dcterms:W3CDTF">2024-09-17T00:43:09Z</dcterms:created>
  <dcterms:modified xsi:type="dcterms:W3CDTF">2024-09-17T00:43:11Z</dcterms:modified>
</cp:coreProperties>
</file>