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4B3D93-4949-46A1-BA80-65E9896816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01E09D-6B35-4401-AA8A-08EA824C74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A66FB9-DE42-4A00-96D9-51FE679D84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324229-DDB8-4E36-B21C-EFD4F5EAD6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32FEC17-92F7-45AA-99A2-BB1DF18384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35EB55-70E2-42BF-8166-8756AEDF63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B795508-E731-4601-94CC-23B0B364DC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AD8267-ADCF-4319-8FE4-C10EB9AEA7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BC779B-803A-4813-816A-EF0DC8B83A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423D4F-BA08-4C40-987A-177435970C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998927-A92C-40BA-8D59-B08393EA1B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1.jpeg" /><Relationship Id="rId6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5.jpeg" /><Relationship Id="rId6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6024044004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实践与理论结合成功的建筑企业管理体系与安全生产培训案例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建筑企业管理体系概述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安全生产培训案例分析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实践与理论结合在建筑企业管理中的应用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成功的建筑企业管理体系与安全生产培训案例分享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强调实践与理论相结合的重要性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在建筑企业管理体系与安全生产培训中，将实践经验与理论知识相结合，有助于提高培训效果，增强员工的安全意识和操作技能。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应对行业挑战和企业需求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建筑行业面临着复杂多变的市场环境和安全生产压力，通过实践与理论相结合的培训，可以帮助企业更好地应对行业挑战，满足发展需求。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036" r="2403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090" b="709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建筑企业管理体系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介绍建筑企业如何建立完善的管理体系，包括组织结构、职责划分、流程规范等方面。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安全生产培训实践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详细阐述建筑企业开展安全生产培训的具体实践，包括培训内容、方式、周期等方面。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培训效果评估与持续改进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分析安全生产培训的效果评估方法，以及如何根据评估结果进行持续改进，提高培训质量。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建筑企业管理体系概述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管理体系是指企业为实现经营目标，通过一系列相互关联、相互作用的要素构成的有机整体。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管理体系定义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建立科学、合理的管理体系，对于规范企业行为、提高管理效率、降低经营风险具有重要意义。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管理体系的定义与重要性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包括决策层、管理层、执行层等，确保企业高效运转。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管理制度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流程管理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涵盖人事、财务、业务等各方面，为企业运营提供制度保障。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优化业务流程，提高工作效率，降低成本。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建筑企业管理体系的构成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建筑企业需根据市场变化调整管理体系，以适应客户需求和市场竞争。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适应市场需求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完善的管理体系有助于提高建筑企业综合实力，增强市场竞争力。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提升企业竞争力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通过管理体系规范企业行为，降低安全事故发生的概率，保障员工生命安全和企业财产安全。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保障安全生产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管理体系与建筑企业的关系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安全生产培训案例分析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2134" b="1213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案例一：某大型建筑企业的安全生产培训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提高员工安全意识，确保施工过程中的安全。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安全生产法规、安全操作规程、应急救援等。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线上学习、线下实践、模拟演练等。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员工安全意识明显提高，事故率显著下降。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培训目标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培训内容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培训方式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培训效果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培训方式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案例二：某中型建筑企业的安全生产培训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让员工了解安全生产的重要性，掌握基本的安全操作技能。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安全规章制度、安全操作技能、事故案例分析等。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课堂讲授、实地参观、经验分享等。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员工对安全生产有了更深刻的认识，安全操作技能得到提高。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https://d.book118.com/036024044004010044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2024-09-12T04:27:08.526</cp:lastPrinted>
  <dcterms:created xsi:type="dcterms:W3CDTF">2024-09-11T20:27:08Z</dcterms:created>
  <dcterms:modified xsi:type="dcterms:W3CDTF">2024-09-11T20:27:10Z</dcterms:modified>
</cp:coreProperties>
</file>