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43418-3243-423B-8BB3-D5208277E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BC702-26F2-4A9F-B7F9-CFD6789FF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D44DA-5ED0-4076-AD3E-622C64D3E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111C6-C28D-4962-946E-48F44C467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F56647-D596-492D-8C7C-49F98FE21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DBA3B0-71A7-42DE-BC7F-B64351300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00ECC0-563B-4F04-A305-B68CDCCFF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322E7-F668-4DC2-9AF4-4E3E6CD7D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69DCA-00B1-4609-81C7-061F87010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C00BE-D270-40F8-8017-AC8907489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03E33-B4FF-45FA-9721-FF71838D2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2405111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水痘的病原学与治疗原则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水痘病原学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临床表现与诊断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治疗原则与方法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预防措施与策略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探讨水痘的病原学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深入研究水痘病毒的生物学特性、传播途径以及在人群中的流行情况，有助于更好地了解该疾病的发生和发展机制。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分析治疗原则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通过对水痘治疗原则的讨论，为临床医生提供科学合理的治疗建议，以降低患者的并发症发生率和死亡率。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提高公众认知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加强对水痘的宣传和教育，提高公众对该疾病的认知和预防意识，减少疾病的传播和危害。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水痘概述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定义：水痘是一种由水痘-带状疱疹病毒引起的急性传染病，以皮肤疱疹为主要特征，常伴有发热、头痛等全身症状。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流行病学：水痘在全球范围内广泛流行，尤其是在儿童中发病率较高。该疾病具有高度的传染性，主要通过飞沫和直接接触传播。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：水痘的潜伏期通常为14-16天，随后患者出现发热、头痛、乏力等前驱症状。1-2天后，皮肤出现红色斑丘疹，迅速发展为清亮、椭圆形的水疱，周围伴有红晕。水疱分批出现，可同时见到斑疹、丘疹、水疱和结痂等不同时期的皮疹。皮疹主要分布在躯干和头面部，四肢较少见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并发症：水痘可引起多种并发症，如皮肤感染、肺炎、脑炎等。其中，水痘肺炎是较常见的严重并发症之一，可导致呼吸困难、咳嗽等症状。此外，水痘还可引起继发性细菌感染，如脓疱疮、蜂窝织炎等。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水痘病原学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水痘病毒属于疱疹病毒科，是一种双链DNA病毒。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病毒形态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病毒基因组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84" r="1318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水痘病毒呈球形，直径约为150-200纳米，具有典型的疱疹病毒结构。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水痘病毒基因组编码多种蛋白质，包括与病毒复制、转录和翻译相关的酶和调节蛋白。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水痘病毒特性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416" r="264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水痘主要通过飞沫传播，也可通过接触患者的疱液或被疱液污染的物品传播。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水痘病毒经呼吸道侵入人体，在呼吸道上皮细胞中增殖后，进入血液引起病毒血症，进而播散到全身各器官组织引起病变。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传播途径与感染方式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水痘的潜伏期通常为10-21天，期间患者无明显症状。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潜伏期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伏期后，患者进入发病期，出现低热、头痛、乏力等前驱症状，随后出现皮疹。皮疹首先出现在躯干和头部，然后逐渐蔓延至面部和四肢。皮疹初为红色斑疹，数小时后变为丘疹，再经数小时发展为疱疹。疱疹周围有红晕，疱疹壁薄易破，破后形成结痂。皮疹分批出现，同一部位可见斑疹、丘疹、疱疹和结痂同时存在。病程一般为1-2周，结痂脱落后痊愈，一般不留瘢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发病期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潜伏期与发病期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一般为12-21天，平均14天。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起病较急，年长儿童和成人在皮疹出现前可有发热、头痛、全身倦怠、恶心、呕吐、腹痛等前驱症状，小儿则皮疹和全身症状同时出现。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疹先见于躯干、头部，逐渐延及面部，最后达四肢。皮疹分布以躯干为多，面部及四肢较少，呈向心性分布。开始为粉红色帽针头大的斑疹，数小时内变为丘疹，再经数小时变为疱疹，多数疱疹数日后结痂。部分皮疹从斑疹→丘疹→疱疹→开始结痂，仅6-8小时，皮疹发展快是该病待征之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潜伏期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前驱期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出疹期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典型临床表现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出血性水痘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水疱内容物为血性，有高热及严重的全身症状。好发于营养不良、恶性淋巴瘤、白血病等使用免疫抑制剂及皮质类固醇激素治疗的病人。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大疱性水痘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只见于2岁以下的儿童。为成批发生的2～7cm大小的大疱，破溃后形成糜烂面，但痊愈很快。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新生儿水痘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通常是在生产时由母亲而感染，一般症状表现较轻，但亦可发生系统病变，如感染、败血症等。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8164" b="1816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特殊类型水痘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https://d.book118.com/036024051110010035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2024-09-05T05:35:20.391</cp:lastPrinted>
  <dcterms:created xsi:type="dcterms:W3CDTF">2024-09-04T21:35:20Z</dcterms:created>
  <dcterms:modified xsi:type="dcterms:W3CDTF">2024-09-04T21:35:22Z</dcterms:modified>
</cp:coreProperties>
</file>