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26A332-6D1F-4C92-8958-04EE3691FC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EDAE1B-62C9-478B-9D78-1B92FFE78F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4736E8-07F3-4E15-ABAA-E3386DC198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7C12F88-EAEB-4CA9-B0EE-3D7CD69A59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8D26135-0BD5-4DDD-8606-F3C3AEEDF5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C827351-6D0D-4E5F-A000-8DE46E77EA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F4EA83-BFD4-43C4-B913-7CFCCD22895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FF26F41-5B38-4878-BB66-3A8CA6B9EF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7043B9-B1EE-4B15-ACA5-1D580A4795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8E0A34-2471-43E1-90B2-DD7A7F39F6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B90A9B-D71C-4BD2-8B19-7743C922D9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025021240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试讲简单线性回归模型</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简单线性回归模型基本概念</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简单线性回归模型建立与估计</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简单线性回归模型检验与诊断</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简单线性回归模型应用与拓展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引言</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预测</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通过对已知数据的分析，预测未知数据或未来趋势。</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解释</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探究自变量和因变量之间的关系，解释现象背后的原因。</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决策支持</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为企业或政策制定者提供数据驱动的决策建议。</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一种用于探究因变量与一个或多个自变量之间关系的统计模型。</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回归模型的定义</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只涉及一个自变量和一个因变量，且二者之间的关系被假设为线性。</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简单线性回归模型的特点</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Y = β0 + β1X + ε，其中Y是因变量，X是自变量，β0和β1是模型参数，ε是随机误差项。</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模型的数学表达</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回归模型简介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简单线性回归模型基本概念</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自变量（Independent Variable）</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在简单线性回归模型中，自变量是预测或解释因变量变化的变量。它通常被表示为 $X$。</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因变量（Dependent Variable）</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因变量是受到自变量影响或预测的变量，也被称为响应变量。在简单线性回归模型中，因变量通常被表示为 $Y$。</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自变量与因变量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线性关系假设</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简单线性回归模型假设自变量和因变量之间存在一种线性关系。这意味着，当自变量 $X$ 增加或减少一个单位时，因变量 $Y$ 的预期变化是恒定的，与 $X$ 的当前值无关。</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线性关系（Linear Relationship）</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用于描述这种线性关系的方程通常写为 $Y = beta_0 + beta_1X$，其中 $beta_0$ 是截距，$beta_1$ 是斜率。</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回归方程（Regression Equation）</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误差项（Error Term）</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简单线性回归模型中的误差项表示模型中未包括的所有其他影响因变量的因素。它通常被表示为 $epsilon$，并假设为独立且同分布地来自一个均值为零的正态分布。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残差（Residuals）</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残差是实际观测值与模型预测值之间的差异。对于给定的数据点 $(x_i, y_i)$，其残差 $e_i = y_i - (beta_0 + beta_1x_i)$。在回归分析中，残差用于评估模型的拟合质量。</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125" r="2312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误差项与残差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简单线性回归模型建立与估计</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散点图分析</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通过绘制$X$和$Y$的散点图，观察是否存在线性趋势，为建立模型提供依据。</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变量选择</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确定自变量$X$和因变量$Y$，通常选择具有线性关系的两个变量。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模型假设</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假设因变量$Y$与自变量$X$之间存在线性关系，即$Y = beta_0 + beta_1X + epsilon$，其中$beta_0$和$beta_1$为待估计参数，$epsilon$为随机误差项。</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21875" r="218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模型建立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731" b="273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0951" b="1095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参数估计方法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最小二乘法（OLS）</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通过最小化残差平方和（RSS）来估计参数$beta_0$和$beta_1$，即使得$sum_{i=1}^{n}(y_i - (beta_0 + beta_1x_i))^2$最小。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极大似然估计（MLE）</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在已知误差项分布的情况下，通过最大化似然函数来估计参数。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矩估计法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利用样本矩代替总体矩，通过解方程组得到参数估计值。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https://d.book118.com/036025021240010045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2024-09-14T22:45:33.949</cp:lastPrinted>
  <dcterms:created xsi:type="dcterms:W3CDTF">2024-09-14T14:45:33Z</dcterms:created>
  <dcterms:modified xsi:type="dcterms:W3CDTF">2024-09-14T14:45:35Z</dcterms:modified>
</cp:coreProperties>
</file>