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5459F2-BF13-4DE6-A7EF-69653E6DB3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627956-624B-40D2-82EB-BED95B4D8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04A468-125C-4A9D-98E8-05AB907C5A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DF2D0C-BDE1-4054-BDC3-34241F7D78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B88E6B-461F-42EB-B7C7-C7A5CF26D7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7E669F-8CEF-4332-A4F8-727B169F8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A72B4B-7649-4E3B-936C-97ADE513AA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C5867D-85BB-4530-AA6B-028ACBDAC4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23FAF0-490D-46BD-9852-B0BA8ECBB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B6A000-F72C-40D0-9406-A6183C777B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E1017C-3CB9-41ED-B864-1269FF12E8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6025243013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崩漏患者的饮食护理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适宜食物推荐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不适宜食物与饮品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食疗方与注意事项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950" r="2995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崩漏是指女性在非经期出现子宫出血，淋漓不尽，或大量出血的症状。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崩漏的主要症状包括不规则的子宫出血、血量时多时少、经期延长或缩短、甚至闭经等。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崩漏的定义与症状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合理的饮食护理有助于崩漏患者维持营养平衡，提供必要的能量和营养素，促进身体康复。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维持营养平衡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250" r="8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控制出血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提高免疫力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333" r="8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某些食物具有止血作用，适当的饮食护理有助于控制崩漏出血，减轻患者的不适感。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合理的饮食搭配可以增强患者的免疫力，降低感染的风险，有助于崩漏的治疗和康复。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饮食原则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23" b="252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1455" b="1145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保持营养均衡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确保摄入足够的蛋白质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选择瘦肉、禽类、鱼类等优质蛋白质来源，以满足身体修复和免疫系统的需求。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增加新鲜蔬菜和水果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提供丰富的维生素和矿物质，有助于身体的正常代谢和修复。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控制脂肪摄入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选择健康的脂肪来源，如橄榄油、鱼油等，避免摄入过多饱和脂肪和反式脂肪。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选择低热量食物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优先选择低热量、高纤维的食物，如蔬菜、水果、全谷类等，以控制总热量摄入。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注意食物的热量密度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了解食物的热量密度，选择热量密度低的食物，有助于控制总体热量摄入。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根据病情调整饮食量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在医生的建议下，合理安排每餐的食物种类和分量，避免过度进食或暴饮暴食。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控制摄入热量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750" b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避免抑制铁吸收的食物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如茶、咖啡等，减少这些食物的摄入量，以免影响铁的吸收。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多吃富含铁的食物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如红肉、肝、蛋黄等，提供充足的铁质来源，有助于预防贫血。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注意食物搭配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在食用富含铁的食物时，搭配富含维生素C的食物，如柑橘类水果、绿叶蔬菜等，以促进铁的吸收。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增加铁质补充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适宜食物推荐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473" b="947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高蛋白食物能够提供身体所需的营养，有助于身体的恢复和修复。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崩漏患者应多食用高蛋白食物，如鱼、肉、蛋、奶制品等。这些食物富含优质蛋白质，有助于补充身体所需的营养，促进身体的恢复和修复。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高蛋白食物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https://d.book118.com/036025243013010103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2024-09-28T05:14:18.717</cp:lastPrinted>
  <dcterms:created xsi:type="dcterms:W3CDTF">2024-09-27T21:14:18Z</dcterms:created>
  <dcterms:modified xsi:type="dcterms:W3CDTF">2024-09-27T21:14:20Z</dcterms:modified>
</cp:coreProperties>
</file>