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99A85-B56F-43FA-B9DF-BBB81639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D0B3D-0502-4CE2-9271-DB9881E5F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F1ED2-4843-4CA5-AB1B-6B50D4552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D99A5-C6F0-4A68-9EF7-B79F0913B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11AB9-6190-4118-B7A7-EFBEC01A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D124B-FBB1-42D6-9469-115AF554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F01A6-E64C-4D96-9E0C-84A02305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48766-F92B-4BE1-98FF-35F25594C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9DB3D-82E6-4549-80C7-740DDEB56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5F73C-44E0-4F4A-8D87-AEC6B2220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A10E9-0EC9-4C72-9777-A740C027D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30033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学习总结与优秀同学交流借鉴学习经验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优秀同学学习经验分享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交流借鉴学习经验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2" r="5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提升学习效果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通过总结学习经验和交流借鉴优秀同学的学习方法，改进自身学习策略，提高学习效率和成绩。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学习不仅仅是获取知识，更是一种能力的培养和个人成长的过程，通过交流和借鉴，有助于发现自身不足并不断完善自我。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推动班级共同进步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优秀同学的学习经验和方法可以成为班级的共同财富，通过分享和交流，促进班级整体学习水平的提升。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回顾自身学习过程，总结有效的学习方法和策略，以及需要改进的地方。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个人学习总结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选取班级中成绩优异、学习方法有特色的同学，深入了解他们的学习经验和技巧。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优秀同学学习经验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制定具体的交流借鉴计划，包括与优秀同学交流的方式、频率、内容等，以及如何将他们的经验和方法融入到自己的学习中。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交流借鉴计划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进步与不足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与上一学期相比，我在理科方面取得了明显的进步，但在文科方面还需加强，尤其是历史和政治科目的理解和记忆。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总体成绩表现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在过去的一学期中，我保持了稳定的学习成绩，大部分科目都取得了优秀的成绩，尤其在数学和英语方面表现突出。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目标与期望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在接下来的学期中，我希望能继续保持理科方面的优势，同时努力提高文科成绩，争取实现全面发展。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167" r="16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我发现提前预习、课后复习和多做练习题是提高学习成绩的有效途径。此外，积极参与课堂讨论和向老师请教问题也对学习有很大帮助。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有效学习方法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在过去的学习中，我过于注重死记硬背，而忽视了对知识的理解和运用。未来我将更加注重知识的融会贯通和实践应用。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我通常会制定详细的学习计划，包括每日、每周和每月的学习目标和任务。在执行计划时，我会根据实际情况进行调整，确保计划的合理性和可行性。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学习计划制定与执行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学习方法总结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积极学习态度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我始终保持积极向上的学习态度，认为学习是一件有趣且有意义的事情。这种态度使我能够在遇到困难时保持耐心和毅力，不断寻求解决问题的方法。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良好学习习惯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我养成了按时完成作业、定期复习和整理学习笔记等良好的学习习惯。这些习惯有助于提高我的学习效率和质量。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学习态度与习惯改进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尽管我已经具备了积极的学习态度和良好的学习习惯，但我仍需要不断提醒自己保持谦虚和开放的心态，不断学习和进步。同时，我还需要更加注重时间管理和自律能力的培养，以更好地应对未来学习的挑战。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学习态度与习惯反思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优秀同学学习经验分享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学会拒绝和分配时间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避免过多参与与学习无关的活动，学会合理分配时间，将主要精力集中在学习上。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将每天的学习任务细化到小时，确保每个时间段都有明确的学习目标，提高学习效率。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保证充足的睡眠时间，避免熬夜学习，保持精力充沛，提高学习效率。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积极参与课堂讨论，主动思考问题并寻求答案，加深对知识点的理解和记忆。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多样化学习方式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及时复习与总结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结合听课、阅读、实践等多种学习方式，提高学习效果和兴趣。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课后及时复习巩固所学知识，定期总结归纳，形成自己的知识体系。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高效学习方法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https://d.book118.com/036030033125010100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2024-09-24T15:20:28.721</cp:lastPrinted>
  <dcterms:created xsi:type="dcterms:W3CDTF">2024-09-24T07:20:28Z</dcterms:created>
  <dcterms:modified xsi:type="dcterms:W3CDTF">2024-09-24T07:20:30Z</dcterms:modified>
</cp:coreProperties>
</file>