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11A40A-6A33-41A6-9B11-D4513F94A1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479B2C-E611-4E8F-8943-698E329D8C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6E75AD-B565-43F2-80AC-B1259E54A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E80680-5316-4A1E-93B8-8118FF8FB5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BDCEC6-BA79-4104-B7B2-9BEFE83C2B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5FECA5-8976-4C68-BFCE-45D1DEB7FE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8FE544-882A-45CD-B86C-7E733869F8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D63F06-6005-457B-AE56-D1CB5360BF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769519-903B-4E9A-8E2F-A340E7717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AB26DD-15FB-4C1E-82AA-70F1C35C0C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4F35CB-6663-44DC-9EDC-7F61024CC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0302032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视频与直播营销</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2024-01-24</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视频营销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直播营销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视频与直播营销的结合</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数据分析与优化</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案例分享与讨论</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235" r="1623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随着互联网的发展，视频与直播营销已成为企业推广产品和服务的重要手段。本文旨在探讨视频与直播营销的概念、特点、策略及应用，帮助企业更好地利用这两种营销方式提升品牌影响力和销售业绩。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近年来，网络视频和直播行业的蓬勃发展为企业营销带来了新的机遇。越来越多的消费者通过观看视频和直播内容了解产品信息和企业动态，视频与直播营销逐渐成为企业营销策略中不可或缺的一部分。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通过制作和发布具有吸引力的视频内容，向目标受众传递产品信息和企业价值观，提高品牌知名度和用户黏性。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视频营销</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借助直播平台进行实时互动传播，展示产品特点、解答消费者疑问、举办促销活动等，实现精准营销和快速转化。</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直播营销</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将视频营销与直播营销相结合，形成互补优势，提升营销效果。例如，通过发布预告视频吸引观众关注直播活动，或在直播过程中穿插播放产品宣传视频等。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视频与直播营销结合</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营销方式概述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视频营销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视频能够同时传递声音、图像和文字信息，更容易吸引用户的注意力。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吸引力强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167" r="17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信息量大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易于传播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通过视频可以展示产品或服务的详细信息，让用户更全面地了解。</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视频文件易于在社交媒体、网站和移动设备上分享和传播，扩大品牌影响力。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视频营销的优势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在制作视频前，要明确目标受众的需求和兴趣点，以便制作出更符合用户需求的视频内容。</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9458" r="1945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25" r="1662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明确目标受众</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视频内容要简洁明了，突出重点，避免冗长和无关的内容。</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简洁明了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注重视频的画质、音质和剪辑，以专业的制作水平提升视频品质。</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高质量制作</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视频制作技巧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利用社交媒体平台如微博、抖音等推广视频，增加曝光度和点击率。</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社交媒体推广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通过优化视频标题、描述和标签等，提高视频在搜索引擎中的排名，增加曝光机会。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搜索引擎优化</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292" r="12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与其他网站、博主或意见领袖合作，共同推广视频内容，扩大受众范围。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合作与联盟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视频推广策略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直播营销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163" r="216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直播营销的优势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实时互动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直播营销能够实现与观众的实时互动，提高用户参与度和粘性。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真实可信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直播形式更真实，能够展示产品或服务的真实面貌，提高用户信任度。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跨地域传播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直播营销不受地域限制，能够吸引全球范围内的目标受众。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制定流程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规划直播流程，包括开场白、产品展示、互动环节、结束语等。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确定主题</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根据品牌或产品特点，确定直播主题，吸引目标受众关注。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丰富内容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通过多样化的内容形式，如讲解、演示、互动游戏等，提高直播趣味性。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381" r="15381"/>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直播内容规划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利用社交媒体平台发布直播预告，吸引潜在观众关注。</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社交媒体推广</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与其他主播或网红合作，共同推广直播活动，扩大受众范围。</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合作推广</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通过投放广告等方式，提高直播曝光率，吸引更多观众观看。</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付费推广</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直播推广策略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https://d.book118.com/036030203240010045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2024-09-14T22:45:56.383</cp:lastPrinted>
  <dcterms:created xsi:type="dcterms:W3CDTF">2024-09-14T14:45:56Z</dcterms:created>
  <dcterms:modified xsi:type="dcterms:W3CDTF">2024-09-14T14:45:58Z</dcterms:modified>
</cp:coreProperties>
</file>