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2ADE7-DD82-4FA9-989C-4D37575D0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6BA96-35C5-45B3-9D8D-7CA1F8C8C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D8882-E3C2-4CC1-A7E0-E993F5116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377D89-2735-4CAC-8DE7-2BD094727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BE4118-7EBA-40F2-87E7-4E5343830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60AA86-691F-4E10-A239-E318BAC274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81E247-1E9C-4D3E-8D8D-0393D7318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498AD8-1BAC-4F53-B94C-538E369ED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874525-40BB-470D-80EB-3C7A66AE4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F3CFC-4BF0-4EDA-B615-5EFDD5269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5FC9D5-535E-4893-8008-54D18E654F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03222013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福利行业操作人员安全培训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福利行业概述与安全重要性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安全规章制度与操作规程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个人防护用品使用与保养知识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应急处理措施与报告流程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福利行业概述与安全重要性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852" r="2285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福利行业作为社会保障体系的重要组成部分，近年来在政策和市场需求的推动下，行业规模持续扩大，增长速度加快。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福利行业服务对象广泛，包括老年人、残疾人、儿童等。随着人口老龄化和家庭结构变化，服务对象的需求也在不断变化，对福利行业提出了更高的要求。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服务对象与需求变化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随着科技的不断进步，福利行业也在逐步实现智能化发展，如智能家居、远程医疗等技术的应用，为福利行业带来了更多的便利和可能性。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技术创新与智能化发展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福利行业现状及发展趋势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操作人员是福利服务的主要提供者，负责为服务对象提供日常生活照料、医疗护理、康复训练等服务。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服务提供者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操作人员需要时刻关注服务对象的安全状况，预防意外事件的发生，并在紧急情况下采取适当的应急措施。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安全守护者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操作人员需要与服务对象及其家属保持良好的沟通，及时了解服务对象的需求和意见，协调解决相关问题。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安全意识是操作人员必备的职业素养之一，只有时刻保持高度的安全意识，才能有效预防安全事故的发生。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安全意识的培养途径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通过定期的安全培训、案例分析、应急演练等方式，不断提高操作人员的安全意识和应对能力。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安全意识的意义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强化安全意识有助于保障服务对象的生命财产安全，提高福利机构的服务质量和声誉，同时也有利于操作人员自身的职业发展和个人成长。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安全意识培养及意义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安全规章制度与操作规程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125" r="19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《中华人民共和国消防法》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预防火灾和减少火灾危害，保护公民人身、公共财产和公民财产的安全。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《中华人民共和国安全生产法》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强调生产经营单位的安全生产责任，明确从业人员的权利和义务，以及国家对安全生产的监管职责。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《中华人民共和国劳动法》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保障劳动者的合法权益，规定劳动安全卫生条件和劳动防护用品的提供等。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国家相关法律法规解读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明确各级管理人员和操作人员的安全职责，形成全员参与的安全生产格局。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安全检查制度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安全培训制度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定期对生产设备、设施、作业环境等进行安全检查，及时发现和消除安全隐患。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对新员工和在职员工进行安全培训，提高员工的安全意识和操作技能。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企业内部安全规章制度介绍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3320" b="233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操作规程及注意事项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设备操作规程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详细介绍设备的操作步骤、注意事项、维护保养等内容，确保操作人员能够正确、安全地操作设备。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危险作业安全规程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针对危险作业制定专门的安全规程，如高处作业、电气作业、动火作业等，确保危险作业的安全进行。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紧急情况下的应对措施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制定应急预案，明确在紧急情况下的应对措施和逃生方法，提高员工的应急处理能力。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危险源辨识与风险评估方法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745" r="1174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通过直接观察工作场所、设备、操作过程等，发现潜在的危险源。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现场观察法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与操作人员、管理人员、技术人员等交流，了解他们对危险源的认识和看法。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询问交流法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使用安全检查表，对照表中的各项内容逐一检查，识别危险源。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安全检查表法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通过分析系统或设备的危险性和可操作性，找出潜在的危险源。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危险与可操作性分析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危险源辨识方法及技巧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风险控制措施制定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针对不同等级的风险，制定相应的控制措施和管理方案。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根据风险分析结果，对危险源进行风险等级划分和评价。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对辨识出的危险源进行定性或定量分析，评估其可能性和后果严重程度。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明确评估的对象、范围和目的。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危险源辨识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采用上述方法对工作场所进行全面的危险源辨识。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风险评估流程介绍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https://d.book118.com/036032220130010040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2024-09-07T00:21:23.347</cp:lastPrinted>
  <dcterms:created xsi:type="dcterms:W3CDTF">2024-09-06T16:21:23Z</dcterms:created>
  <dcterms:modified xsi:type="dcterms:W3CDTF">2024-09-06T16:21:25Z</dcterms:modified>
</cp:coreProperties>
</file>