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2F4206-B07F-419C-98FB-8895099D84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D1E1C2-3D2F-407A-BF46-AB2DC24C75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510605-CBD7-44FC-9A75-2618DC83ED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61368D-1982-4971-9324-622757E65B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2EC790-05BB-406B-9EE7-DD5C238EE6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E568F2-5A7D-4B42-8D66-58D2A62A20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48BDC42-A06D-4C31-8459-D3769E278C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A5CCBA-B1C3-41A1-B6D5-11544E15AD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FDFB59-8FAA-45B9-90F2-E0D51AB815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E43759-EEFA-4B0E-A51A-694A5CDDAB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7DD800-DC63-47CF-9B82-C6D983C679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6033032042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教师高效课堂心得体会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高效课堂的理解与认识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教师角色与定位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教学内容与方法的选择与运用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学生参与与课堂氛围的营造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教学评价与反思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高效课堂是教师追求的目标，有助于提高学生的学习效果。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提升教学质量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941" r="1494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适应教育改革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333" r="163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分享经验与启示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48" r="1464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当前教育改革要求教师注重学生的主体性和创新精神，高效课堂是实现这一目标的重要途径。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通过汇报自己的心得体会，与同行交流分享，共同提升教学水平。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高效课堂的理念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阐述对高效课堂的理解，包括其定义、特点、意义等。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实践探索与经验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分享自己在构建高效课堂过程中的实践探索、教学方法、课堂管理等方面的经验。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反思与展望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对自己的教学实践进行反思，总结经验教训，并展望未来的发展方向。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高效课堂的理解与认识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高效课堂是指在有限的时间内，通过教师的有效引导和学生的积极参与，达到教学目标，提升学生综合素质的教学过程。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高效课堂具有目标明确、内容充实、方法灵活、互动性强、学生参与度高、教学效果显著等特点。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高效课堂的定义与特点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高效课堂能够让学生在有限的时间内掌握更多的知识和技能，提高教学质量。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提高教学质量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高效课堂注重学生的主体地位，通过引导学生积极参与、自主探究，培养学生的创新精神和实践能力。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培养学生综合素质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500" r="16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高效课堂需要教师具备较高的专业素养和教学能力，同时也能够促进教师在教学实践中不断反思、进步。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促进教师专业发展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高效课堂的重要性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教师应该认真研读教材、了解学生实际情况，制定明确的教学目标，设计合理的教学流程。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精心备课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教师可以通过创设生动的教学情境、引入实际案例、组织有趣的教学活动等方式，激发学生的学习兴趣和积极性。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激发学生兴趣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教师应该注重学生的自主探究和合作学习，通过问题引导、小组讨论、实验操作等方式，引导学生主动思考、积极探究。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引导学生探究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教师应该关注学生的学习状态和反馈情况，及时调整教学策略和方法，确保教学效果达到预期目标。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及时反馈调整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高效课堂的实现方式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教师角色与定位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教师作为知识的拥有者和传授者，需要将学科知识、技能和思维方式有效地传递给学生。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知识传授者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教师需要引导学生主动学习、积极思考和独立解决问题，培养学生的自主学习能力和创新精神。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学习引导者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教师需要关注学生的情感需求，提供情感支持和关怀，营造积极、和谐的学习氛围。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情感支持者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教师在高效课堂中的角色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创设良好的教学情境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教师应积极创设生动有趣的教学情境，激发学生的学习兴趣和探究欲望，提高学生的学习效果。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引导学生主动探究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教师应通过问题引导、案例分析、小组讨论等方式，引导学生主动探究知识、发现问题并寻求解决方案。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制定明确的教学目标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教师应根据课程标准和学生实际情况，制定明确、具体、可操作的教学目标，确保学生能够清晰了解学习任务和要求。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教师如何发挥引导作用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教师应尊重学生的个性差异和主体地位，与学生建立平等、民主、和谐的师生关系，营造宽松自由的学习氛围。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建立平等的师生关系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教师应通过提问、讨论、分享等方式，加强与学生之间的互动与交流，鼓励学生发表自己的观点和看法，促进课堂互动和思维碰撞。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加强课堂互动与交流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教师应关注学生的情感变化和学习需求，及时给予关怀和支持，帮助学生解决学习和生活中的问题，增强学生的归属感和自信心。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关注学生情感与需求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教师与学生之间的互动关系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教学内容与方法的选择与运用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https://d.book118.com/036033032042010100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2024-09-24T04:02:24.374</cp:lastPrinted>
  <dcterms:created xsi:type="dcterms:W3CDTF">2024-09-23T20:02:24Z</dcterms:created>
  <dcterms:modified xsi:type="dcterms:W3CDTF">2024-09-23T20:02:26Z</dcterms:modified>
</cp:coreProperties>
</file>