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53C7D-90D0-4B60-BD61-C31B132D6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BB0CDC-08D1-4E4C-9EE3-F0C705FFA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3EB00E-3EE3-4F81-AAE1-7C18340A2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A6B3C3-0650-4044-96EE-C67C98FBE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1C2AD0-9DBA-40A5-ABBF-DE315B754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AD6282-F62C-4AE7-BFC1-AD998BDD4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BF2E89-8AFE-472A-BC75-89A0A12F6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3CADFE-A4DF-4B91-B7C0-5AB4F3C0C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74AF6E-0689-4080-8B57-3F2497FC9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7DFDC-1AEA-48DB-9C1E-36E5E32BC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78CAB-848C-45DD-8353-D150C6584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034111141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大学生暑假社会实践报告参考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实践过程与经历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实践成果与收获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问题分析与建议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结语：回顾与展望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实践背景与目的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241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62298" y="4664385"/>
            <a:ext cx="333292" cy="3332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95936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0450" y="4664385"/>
            <a:ext cx="333292" cy="33329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06088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25297" y="4664385"/>
            <a:ext cx="333292" cy="3332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85783" y="2050476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04990" y="4683160"/>
            <a:ext cx="333292" cy="33329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40911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36192" y="2731008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提升大学生社会责任感和公民意识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006374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496223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973551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01028" y="2705321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加深对社会的了解和认识，增强社会适应能力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490876" y="2705321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培养团队合作精神和实践能力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980723" y="2705321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拓展人际关系网络，为未来职业发展打下基础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社会实践意义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环保宣传与垃圾分类推广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提高居民环保意识，促进垃圾分类工作有效开展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656" r="256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本次实践主题及目标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负责整体策划和组织协调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队长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负责制作宣传材料、设计宣传方案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负责开展环保与垃圾分类现状调研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调研组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负责实施环保宣传和垃圾分类推广活动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行动组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参与人员及分工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第7周，整理实践成果，撰写实践报告，进行总结反思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第2-3周，开展环保与垃圾分类现状调研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第1周，确定实践主题、目标、分工等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第4-6周，制作宣传材料并开展宣传活动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调研阶段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策划准备阶段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宣传推广阶段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总结反思阶段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实践时间安排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实践过程与经历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84" r="18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前期准备工作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确定实践主题和目标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明确实践活动的主题和目标，如社会调查、志愿服务、文化传播等，确保实践活动有明确的方向和目的。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组建实践团队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招募志同道合的团队成员，明确各自分工和职责，建立高效的团队协作机制。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制定实践计划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根据实践主题和目标，制定详细的实践计划，包括时间、地点、人员、物资等方面的安排。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开展现场调研和访谈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按照计划前往调研地点，与调研对象进行深入交流和访谈，收集相关数据和资料。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确定调研对象和地点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根据实践主题和目标，选择合适的调研对象和地点，如政府部门、企事业单位、学校、社区等。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设计调研问卷和访谈提纲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根据调研对象和目的，设计合理的调研问卷和访谈提纲，确保调研结果的科学性和有效性。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现场调研与访谈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33" r="168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策划实践活动方案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根据实践主题和目标，策划具有创新性和可行性的实践活动方案，如社会调查、志愿服务、文化传播等。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筹备活动物资和场地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提前准备好实践活动所需的物资和场地，如宣传资料、礼品、场地租赁等。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组织活动执行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按照活动方案和时间表，组织团队成员和志愿者开展实践活动，确保活动的顺利进行和目标的达成。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活动组织与执行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对实践活动中收集的数据和资料进行整理和分析，形成实践报告或成果展示。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整理实践成果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回顾实践活动的全过程，总结成功的经验和存在的问题，为今后的实践活动提供借鉴和改进方向。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总结实践经验教训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通过实践活动反思自身的成长和不足，提出改进和提升的建议和措施。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反思自身成长与不足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后期总结与反思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实践成果与收获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https://d.book118.com/036034111141010102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2024-09-27T12:10:07.365</cp:lastPrinted>
  <dcterms:created xsi:type="dcterms:W3CDTF">2024-09-27T04:10:07Z</dcterms:created>
  <dcterms:modified xsi:type="dcterms:W3CDTF">2024-09-27T04:10:09Z</dcterms:modified>
</cp:coreProperties>
</file>