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15CFE-0C95-4F32-AB52-9AD4D4C08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DE06C-4859-46EB-AEB1-F1D1911E6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423F2-E623-4496-9ADB-6DD7CE15C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0A887-B5D3-472A-884C-E90A7B382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A1A5F0-E41A-463C-B46C-6F4A512B6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B1A863-AE4D-4E17-A34C-4739BF019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0C3C98-919B-4C02-B966-071AB9181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F0133-860D-4DD7-BD1B-E6A0B81F4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36BC5-52A0-444B-B544-372C40F68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4E02C-18EC-4404-9301-0D0B30194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35605-E81C-43E2-B208-12C0222F0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34243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高热护理查房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高热护理查房概述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高热患者的护理评估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高热患者的护理措施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高热患者的观察与记录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高热护理查房的注意事项与建议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高热护理查房概述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高热护理查房是护理人员对高热患者进行全面评估、诊断和治疗的过程，旨在提高患者舒适度、预防并发症和促进康复。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通过查房，及时发现并解决高热患者的护理问题，提供个性化的护理措施，提高患者满意度和护理质量。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护理人员根据患者病情和需求，制定查房计划，明确查房时间和目标。在查房过程中，对患者进行全面评估，包括生命体征、症状、心理和社会支持等方面。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查房内容包括了解患者病史、体格检查、实验室检查和影像学检查等结果，分析高热原因和病情变化，评估患者舒适度和需求，制定个性化的护理措施。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查房流程与内容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通过高热护理查房，可以及时发现并解决患者的护理问题，提供个性化的护理措施，提高患者满意度和护理质量。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通过全面的评估和分析，可以及时发现并处理潜在的并发症风险，预防并发症的发生。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通过高热护理查房，可以提供个性化的护理措施，促进患者的康复和恢复。同时，查房还可以加强医护之间的沟通和协作，提高医疗效率和服务质量。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高热患者的护理评估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2288" r="222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体温评估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测量体温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使用水银体温计或电子体温计测量体温，并记录测量时间、体温值等信息。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观察发热类型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根据发热类型（稽留热、弛张热、间歇热等）判断可能的病因。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观察热峰及发热规律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了解患者发热的高峰时间和规律，有助于判断病情和制定护理措施。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59" r="300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74" r="328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生命体征评估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注意观察患者是否有呼吸困难、缺氧等症状：如发现异常，应及时采取相应措施。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观察心率、呼吸、血压等指标：了解患者生命体征的变化，判断病情的严重程度。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意识状态评估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观察患者意识状态：如患者意识模糊、嗜睡、昏迷等，应及时报告医生并采取相应措施。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注意观察患者是否有抽搐、惊厥等症状：如发现异常，应及时采取相应措施。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6708" r="670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观察皮肤颜色、温度、湿度等：如出现皮肤苍白、发绀、潮红等异常，应及时采取相应措施。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注意观察患者口腔黏膜是否干燥、有无溃疡等：如发现异常，应及时采取相应措施。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皮肤、口腔等一般情况评估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高热患者的护理措施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采用冰袋、冰帽、冰毯等物理降温方法，降低患者体温。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物理降温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49" r="1254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药物降温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补充水分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根据患者情况，遵医嘱使用解热镇痛药或激素类药物进行降温。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高热患者容易出汗，需及时补充水分，防止脱水。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降温措施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https://d.book118.com/036034243154010032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2024-08-31T22:16:27.484</cp:lastPrinted>
  <dcterms:created xsi:type="dcterms:W3CDTF">2024-08-31T14:16:27Z</dcterms:created>
  <dcterms:modified xsi:type="dcterms:W3CDTF">2024-08-31T14:16:29Z</dcterms:modified>
</cp:coreProperties>
</file>