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C5288-8947-4571-B6FF-363456C3A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02DA1-8606-4D7E-823A-ED7848DE0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51631-1299-4FE5-902A-889E2389C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A296B-296E-4BBA-AE6B-22DA3A173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DA374D-CCB8-4BDD-BEBA-A3F8168A9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9E29D9-4DB7-43A0-BB17-6EB5E0E30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710763-A75C-4F1D-89DD-F1055708A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C71C6-0C4C-4E97-864B-4BBCE533D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99E1D-3664-46BF-A1F4-22CDD396E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49859-9B43-42BF-BB39-BB1B73E82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E3CB7-03B3-4193-B855-8F258E5CB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3503514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2024年度医院感染病科医务人员工作述职报告课件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医院感染病科工作展望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回顾2024年度医院感染病科医务人员的工作成果，展示我们在医疗、科研、教学等方面的成绩。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分析经验教训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通过反思过去一年的工作，分析我们在医院感染防控、医疗质量提升等方面的经验教训，为今后的工作提供借鉴。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基于当前的工作情况和未来的发展趋势，展望2024年的工作计划和目标，为医院感染病科的发展提供指导。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医疗工作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科研工作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管理工作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包括门诊、住院患者的诊疗、护理、康复等工作，以及医院感染病例的监测、报告和处置。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涵盖医院感染病科医务人员的培训、进修、继续教育等教学活动，以及医学生的临床实习和教学工作。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涉及医院感染病科的科研项目、学术论文发表、学术交流与合作等方面。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包括医院感染病科的行政管理、人力资源管理、财务管理等方面。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积极参与医院疫情防控工作，严格执行各项防控措施，确保患者和医务人员的安全。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疫情防控工作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诊疗工作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科研工作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培训和学习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认真完成日常诊疗工作，包括门诊、住院患者的接诊、诊断和治疗，确保医疗质量和安全。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参与科研项目的研究工作，积极发表学术论文，提升学术影响力。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参加各类培训和学习活动，不断提高自身专业水平和技能。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https://d.book118.com/036035035142010051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2024-09-17T12:01:18.759</cp:lastPrinted>
  <dcterms:created xsi:type="dcterms:W3CDTF">2024-09-17T04:01:18Z</dcterms:created>
  <dcterms:modified xsi:type="dcterms:W3CDTF">2024-09-17T04:01:20Z</dcterms:modified>
</cp:coreProperties>
</file>