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6EB1E-A3E0-44B9-8618-D9E706C3E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6D4FF-6D7E-47C7-BE97-E401CEFE4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25A44-CE9E-4900-BD22-B66250E52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F5810-362B-4F9B-8334-3AC462F5B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E77C9B-47F5-4473-B464-D85F813B5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6E8244-17CF-4F67-90B3-9DB95B7D0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C7F9C1-165D-4588-AC3A-F4A3B27FF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C9DD0-9724-42D2-BA35-4766E47C9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ADE28-7CE6-42D6-91F0-08BBA736D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42D01-808F-46E9-A870-B9AD6FCB2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B1971-0926-44F7-81BC-94CA2A8F2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410050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ICU护理质量概述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ICU护理质量关键指标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ICU护理质量监控与改进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ICU护理质量面临的挑战与对策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ICU护理质量案例分析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ICU护理质量概述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ICU护理质量是指对危重病患者进行护理的过程中，所提供的护理服务的效果和效率。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高质量的护理服务能够提高患者的治疗效果，减少并发症，降低死亡率，提高患者的满意度。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27" r="186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质量评估标准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评估护理过程中是否遵循安全操作规程，预防患者意外伤害。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评估护理措施是否有效，患者的病情是否得到改善。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评估护士的专业技能、沟通能力、责任心等。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评估护理流程是否科学、规范，是否能够提高工作效率。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患者安全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护士素质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质量管理理论的发展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从传统的经验管理到科学管理，再到全面质量管理，质量管理理论不断完善。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护理质量管理的实践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随着质量管理理论的不断发展，护理质量管理也从简单的质量检查向全面质量管理转变。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随着医疗技术的不断发展，护理质量管理将更加注重患者安全和护理效果，同时也会更加注重护士的素质和技能培训。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ICU护理质量关键指标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确保患者在使用呼吸机、导管等医疗设备时得到适当的固定和保护，防止意外拔管、摔倒等事件发生。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预防意外伤害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严格执行手卫生和消毒隔离制度，降低患者交叉感染的风险。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减少感染风险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确保正确使用药物，避免用药错误或药物过敏反应的发生。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密切观察患者的生命体征、意识状态等指标，及时发现病情变化并采取相应措施。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确保护理操作符合规范，提高护理效果和患者的康复速度。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准确、及时地记录患者的病情、护理措施及效果评价，为后续治疗提供依据。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建立良好的护患沟通机制，及时解答患者及家属的疑问，提高信息透明度。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73" r="947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关注患者的心理需求，提供必要的心理支持和生活护理，提高患者的舒适度。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关怀与舒适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医护人员的服务态度要亲切、耐心、细致，增强患者的信任感和满意度。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强化团队协作意识，提高护士之间的沟通与配合能力。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定期对ICU护士进行专业培训和技能考核，提高护理团队的专业水平。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培养护士在紧急情况下的应急处理能力，确保患者得到及时有效的救治。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护士素质与能力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定期对呼吸机、监护仪等医疗设备进行维护和保养，确保设备正常运行。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制定设备操作规程，确保医护人员正确使用医疗设备，避免操作失误或设备故障。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对医疗设备进行安全性能检测，及时发现并处理设备存在的安全隐患。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ICU护理质量监控与改进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https://d.book118.com/036041005032010040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2024-09-06T09:34:16.269</cp:lastPrinted>
  <dcterms:created xsi:type="dcterms:W3CDTF">2024-09-06T01:34:16Z</dcterms:created>
  <dcterms:modified xsi:type="dcterms:W3CDTF">2024-09-06T01:34:18Z</dcterms:modified>
</cp:coreProperties>
</file>