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5A8C0-8083-4FCC-8C21-DBE8967C1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3B550-A024-4F30-9CAB-5694B081F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112D2-B6B8-459A-B48B-4E9948E32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E6F7F-0F91-4140-8ED9-49AD1AB22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0F51C8-71DF-4EE0-A51B-7ABB42328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3E6B77-47D1-411B-A687-7E3D1ECF8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9D3243-B5B0-4C23-8B34-697CDFB87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3FD0E-5675-4F85-A7A7-EE2ADEAA2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F7D09-7CBB-4D63-A09F-931962D10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8A055-DD3B-43EF-9BBE-FCCC32B0A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B565E-2765-4350-902F-97A674416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41242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学校安全教育培训方案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安全教育培训改进措施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安全教育培训目标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组织安全知识讲座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邀请专业人士或安全教育专家，为学生讲解安全知识，增强学生的安全意识。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开展安全教育课程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将安全教育纳入学校课程，通过课堂教学的方式，系统地向学生传授安全知识。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定期开展安全教育宣传活动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通过校园广播、海报、宣传栏等方式，定期向学生宣传安全知识，提高学生对安全问题的重视程度。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提高学生安全意识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掌握基本安全技能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组织安全演练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定期组织学生进行火灾、地震等突发事件的演练，让学生掌握基本的逃生技能和自救互救技能。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教授基本急救技能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学校可以开设急救课程，教授学生基本的急救技能，如心肺复苏、止血等，提高学生的自我保护能力。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培训学生应对危险的能力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通过模拟演练和实际操作，让学生掌握应对危险的能力，如遇到陌生人搭讪时的应对方法、防止网络诈骗等。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学校应制定完善的应急预案，明确应对突发事件的组织、人员、物资等方面的安排，确保在突发事件发生时能够迅速响应。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通过多次演练和模拟演练，让学生熟悉应急预案的流程和要求，提高学生的应急反应能力。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加强应急演练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02" r="1240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89" r="1228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通过应急知识培训课程，让学生了解各种突发事件的应对方法和技巧，提高学生的应急处理能力。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开展应急知识培训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培养应对突发事件的能力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安全教育培训内容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认识交通标志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让学生了解常见的交通标志含义，以便在出行时能够正确判断和应对。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安全乘坐交通工具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教育学生正确使用安全带、头盔等防护设备，不在车厢内打闹、嬉戏。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安全过马路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教导学生在过马路时走人行横道、地下通道或天桥，不翻越栏杆或横穿马路。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培养学生在交通环境中的安全意识，提高自我保护能力。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教育学生遵守交通信号灯、交通标志和标线的规定，不随意横穿马路、不闯红灯。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提高学生消防安全意识，掌握火灾预防和应对措施。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让学生了解灭火器的使用方法，并进行实地操作演练，以便在火灾初起阶段进行扑救。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教育学生不在禁烟场所吸烟，不私拉乱接电线，不乱扔烟蒂等易燃物品。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火灾预防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教导学生在发现火情时及时拨打火警电话119，并迅速报告老师和家长。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火警报警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教育学生在火灾发生时保持冷静，用湿布捂住口鼻，低姿逃生，不乘坐电梯、不盲目跳楼。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火灾逃生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饮食卫生习惯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教导学生养成勤洗手、不喝生水、不吃过期变质食品等良好卫生习惯。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培养学生良好的饮食习惯，预防食物中毒和肠道疾病的发生。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食品安全知识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教育学生了解食品保质期、储存方式、食品加工等方面的知识。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健康饮食搭配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引导学生合理搭配食物，摄取充足的营养，避免偏食、挑食。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食品安全事故应对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教育学生在发生食物中毒等食品安全事故时及时就医，保留好食品样本和相关证据。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识别网络诈骗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教导学生了解常见的网络诈骗手段，如钓鱼网站、虚假中奖信息等，提高警惕性。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教育学生不轻易透露个人重要信息，如家庭住址、身份证号、银行卡号等。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提高学生网络安全意识，预防网络诈骗和网络犯罪的发生。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安全上网行为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教育学生不浏览不健康的网站，不传播恶意信息，不参与网络暴力行为。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维护网络安全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引导学生了解网络安全法律法规，增强网络道德观念和法律意识。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防灾减灾安全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提高学生应对自然灾害的能力，减少灾害损失和人员伤亡。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教育学生在地震发生时保持冷静，采取正确的躲避姿势和逃生路线。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教导学生在洪水发生时迅速转移到高处避难，远离河道、水库等危险区域。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教育学生在台风来临时尽量留在室内，关好门窗、避免外出，确保人身安全。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地震安全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洪水安全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台风安全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安全教育培训方式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通过课堂讲解，让学生了解安全知识和安全意识的重要性，掌握基本的安全知识和技能。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通过分析真实的案例，让学生了解安全事故发生的原因、经过和后果，提高安全意识。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https://d.book118.com/036041242045010103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2024-09-28T11:42:23.673</cp:lastPrinted>
  <dcterms:created xsi:type="dcterms:W3CDTF">2024-09-28T03:42:23Z</dcterms:created>
  <dcterms:modified xsi:type="dcterms:W3CDTF">2024-09-28T03:42:25Z</dcterms:modified>
</cp:coreProperties>
</file>