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16314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6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tags" Target="tags/tag266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image" Target="../media/image1.jpeg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tags" Target="../tags/tag23.xml" /><Relationship Id="rId9" Type="http://schemas.openxmlformats.org/officeDocument/2006/relationships/tags" Target="../tags/tag24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.xml" /><Relationship Id="rId10" Type="http://schemas.openxmlformats.org/officeDocument/2006/relationships/tags" Target="../tags/tag3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26.xml" /><Relationship Id="rId3" Type="http://schemas.openxmlformats.org/officeDocument/2006/relationships/image" Target="../media/image2.png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4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tags" Target="../tags/tag44.xml" /><Relationship Id="rId6" Type="http://schemas.openxmlformats.org/officeDocument/2006/relationships/tags" Target="../tags/tag45.xml" /><Relationship Id="rId7" Type="http://schemas.openxmlformats.org/officeDocument/2006/relationships/tags" Target="../tags/tag46.xml" /><Relationship Id="rId8" Type="http://schemas.openxmlformats.org/officeDocument/2006/relationships/tags" Target="../tags/tag47.xml" /><Relationship Id="rId9" Type="http://schemas.openxmlformats.org/officeDocument/2006/relationships/tags" Target="../tags/tag48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tags" Target="../tags/tag77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2EB431-F6DD-47DB-B540-FE9747E21C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1CD498-EAF2-4F57-AF34-CF2C3693C9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945E44-4E39-4C9E-958A-61AC8D0747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1DB924-ED8E-4B24-8092-19132FEF6F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736A594-E25D-4A77-A89A-D6E592699D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639150C-3B42-4745-92DD-A94CD3A3F6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F47FEA8-3B4A-45A7-9D6B-A681AF9AD2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09E76D-436D-47F6-9487-D6023E7B45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C47DD8-1375-4A0A-A62A-58690B4CD2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F98138-2F7E-48AF-BE23-43D061AC9E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5E8E9D-16FC-421B-A628-4C09DA709C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/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7661910" cy="4309110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>
            <a:lvl1pPr marL="0" marR="0" algn="r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15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>
              <a:lnSpc>
                <a:spcPct val="15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6000" b="0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1" name="直接连接符 22"/>
          <p:cNvCxnSpPr/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/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200" b="0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5" name="直接连接符 43"/>
          <p:cNvCxnSpPr/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cxnSp>
        <p:nvCxnSpPr>
          <p:cNvPr id="3145737" name="直接连接符 22"/>
          <p:cNvCxnSpPr/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/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400" b="0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 err="1"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cxnSp>
        <p:nvCxnSpPr>
          <p:cNvPr id="3145741" name="直接连接符 7"/>
          <p:cNvCxnSpPr/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78.xml" /><Relationship Id="rId14" Type="http://schemas.openxmlformats.org/officeDocument/2006/relationships/tags" Target="../tags/tag79.xml" /><Relationship Id="rId15" Type="http://schemas.openxmlformats.org/officeDocument/2006/relationships/tags" Target="../tags/tag80.xml" /><Relationship Id="rId16" Type="http://schemas.openxmlformats.org/officeDocument/2006/relationships/tags" Target="../tags/tag81.xml" /><Relationship Id="rId17" Type="http://schemas.openxmlformats.org/officeDocument/2006/relationships/tags" Target="../tags/tag82.xml" /><Relationship Id="rId18" Type="http://schemas.openxmlformats.org/officeDocument/2006/relationships/tags" Target="../tags/tag83.xml" /><Relationship Id="rId19" Type="http://schemas.openxmlformats.org/officeDocument/2006/relationships/tags" Target="../tags/tag84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spcBef>
                <a:spcPts val="1200"/>
              </a:spcBef>
              <a:spcAft>
                <a:spcPct val="0"/>
              </a:spcAft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516304" r:id="rId2"/>
    <p:sldLayoutId id="2147516305" r:id="rId3"/>
    <p:sldLayoutId id="2147516306" r:id="rId4"/>
    <p:sldLayoutId id="2147516307" r:id="rId5"/>
    <p:sldLayoutId id="2147516308" r:id="rId6"/>
    <p:sldLayoutId id="2147516309" r:id="rId7"/>
    <p:sldLayoutId id="2147516310" r:id="rId8"/>
    <p:sldLayoutId id="2147516311" r:id="rId9"/>
    <p:sldLayoutId id="2147516312" r:id="rId10"/>
    <p:sldLayoutId id="2147516313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6.xml" /><Relationship Id="rId11" Type="http://schemas.openxmlformats.org/officeDocument/2006/relationships/tags" Target="../tags/tag97.xml" /><Relationship Id="rId12" Type="http://schemas.openxmlformats.org/officeDocument/2006/relationships/tags" Target="../tags/tag98.xml" /><Relationship Id="rId13" Type="http://schemas.openxmlformats.org/officeDocument/2006/relationships/tags" Target="../tags/tag99.xml" /><Relationship Id="rId14" Type="http://schemas.openxmlformats.org/officeDocument/2006/relationships/tags" Target="../tags/tag100.xml" /><Relationship Id="rId15" Type="http://schemas.openxmlformats.org/officeDocument/2006/relationships/tags" Target="../tags/tag101.xml" /><Relationship Id="rId16" Type="http://schemas.openxmlformats.org/officeDocument/2006/relationships/tags" Target="../tags/tag102.xml" /><Relationship Id="rId17" Type="http://schemas.openxmlformats.org/officeDocument/2006/relationships/tags" Target="../tags/tag103.xml" /><Relationship Id="rId18" Type="http://schemas.openxmlformats.org/officeDocument/2006/relationships/tags" Target="../tags/tag104.xml" /><Relationship Id="rId19" Type="http://schemas.openxmlformats.org/officeDocument/2006/relationships/tags" Target="../tags/tag10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6.xml" /><Relationship Id="rId21" Type="http://schemas.openxmlformats.org/officeDocument/2006/relationships/tags" Target="../tags/tag107.xml" /><Relationship Id="rId22" Type="http://schemas.openxmlformats.org/officeDocument/2006/relationships/tags" Target="../tags/tag108.xml" /><Relationship Id="rId23" Type="http://schemas.openxmlformats.org/officeDocument/2006/relationships/tags" Target="../tags/tag109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1.xml" /><Relationship Id="rId11" Type="http://schemas.openxmlformats.org/officeDocument/2006/relationships/tags" Target="../tags/tag122.xml" /><Relationship Id="rId12" Type="http://schemas.openxmlformats.org/officeDocument/2006/relationships/tags" Target="../tags/tag123.xml" /><Relationship Id="rId13" Type="http://schemas.openxmlformats.org/officeDocument/2006/relationships/tags" Target="../tags/tag124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tags" Target="../tags/tag116.xml" /><Relationship Id="rId6" Type="http://schemas.openxmlformats.org/officeDocument/2006/relationships/tags" Target="../tags/tag117.xml" /><Relationship Id="rId7" Type="http://schemas.openxmlformats.org/officeDocument/2006/relationships/tags" Target="../tags/tag118.xml" /><Relationship Id="rId8" Type="http://schemas.openxmlformats.org/officeDocument/2006/relationships/tags" Target="../tags/tag119.xml" /><Relationship Id="rId9" Type="http://schemas.openxmlformats.org/officeDocument/2006/relationships/tags" Target="../tags/tag12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3.xml" /><Relationship Id="rId11" Type="http://schemas.openxmlformats.org/officeDocument/2006/relationships/tags" Target="../tags/tag134.xml" /><Relationship Id="rId12" Type="http://schemas.openxmlformats.org/officeDocument/2006/relationships/tags" Target="../tags/tag135.xml" /><Relationship Id="rId13" Type="http://schemas.openxmlformats.org/officeDocument/2006/relationships/tags" Target="../tags/tag136.xml" /><Relationship Id="rId2" Type="http://schemas.openxmlformats.org/officeDocument/2006/relationships/tags" Target="../tags/tag125.xml" /><Relationship Id="rId3" Type="http://schemas.openxmlformats.org/officeDocument/2006/relationships/tags" Target="../tags/tag126.xml" /><Relationship Id="rId4" Type="http://schemas.openxmlformats.org/officeDocument/2006/relationships/tags" Target="../tags/tag127.xml" /><Relationship Id="rId5" Type="http://schemas.openxmlformats.org/officeDocument/2006/relationships/tags" Target="../tags/tag128.xml" /><Relationship Id="rId6" Type="http://schemas.openxmlformats.org/officeDocument/2006/relationships/tags" Target="../tags/tag129.xml" /><Relationship Id="rId7" Type="http://schemas.openxmlformats.org/officeDocument/2006/relationships/tags" Target="../tags/tag130.xml" /><Relationship Id="rId8" Type="http://schemas.openxmlformats.org/officeDocument/2006/relationships/tags" Target="../tags/tag131.xml" /><Relationship Id="rId9" Type="http://schemas.openxmlformats.org/officeDocument/2006/relationships/tags" Target="../tags/tag13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37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tags" Target="../tags/tag142.xml" /><Relationship Id="rId8" Type="http://schemas.openxmlformats.org/officeDocument/2006/relationships/tags" Target="../tags/tag143.xml" /><Relationship Id="rId9" Type="http://schemas.openxmlformats.org/officeDocument/2006/relationships/tags" Target="../tags/tag14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3.xml" /><Relationship Id="rId11" Type="http://schemas.openxmlformats.org/officeDocument/2006/relationships/tags" Target="../tags/tag154.xml" /><Relationship Id="rId12" Type="http://schemas.openxmlformats.org/officeDocument/2006/relationships/tags" Target="../tags/tag155.xml" /><Relationship Id="rId13" Type="http://schemas.openxmlformats.org/officeDocument/2006/relationships/tags" Target="../tags/tag156.xml" /><Relationship Id="rId2" Type="http://schemas.openxmlformats.org/officeDocument/2006/relationships/tags" Target="../tags/tag145.xml" /><Relationship Id="rId3" Type="http://schemas.openxmlformats.org/officeDocument/2006/relationships/tags" Target="../tags/tag146.xml" /><Relationship Id="rId4" Type="http://schemas.openxmlformats.org/officeDocument/2006/relationships/tags" Target="../tags/tag147.xml" /><Relationship Id="rId5" Type="http://schemas.openxmlformats.org/officeDocument/2006/relationships/tags" Target="../tags/tag148.xml" /><Relationship Id="rId6" Type="http://schemas.openxmlformats.org/officeDocument/2006/relationships/tags" Target="../tags/tag149.xml" /><Relationship Id="rId7" Type="http://schemas.openxmlformats.org/officeDocument/2006/relationships/tags" Target="../tags/tag150.xml" /><Relationship Id="rId8" Type="http://schemas.openxmlformats.org/officeDocument/2006/relationships/tags" Target="../tags/tag151.xml" /><Relationship Id="rId9" Type="http://schemas.openxmlformats.org/officeDocument/2006/relationships/tags" Target="../tags/tag15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60.xml" /><Relationship Id="rId3" Type="http://schemas.openxmlformats.org/officeDocument/2006/relationships/tags" Target="../tags/tag16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0.xml" /><Relationship Id="rId11" Type="http://schemas.openxmlformats.org/officeDocument/2006/relationships/tags" Target="../tags/tag171.xml" /><Relationship Id="rId12" Type="http://schemas.openxmlformats.org/officeDocument/2006/relationships/tags" Target="../tags/tag172.xml" /><Relationship Id="rId13" Type="http://schemas.openxmlformats.org/officeDocument/2006/relationships/tags" Target="../tags/tag173.xml" /><Relationship Id="rId2" Type="http://schemas.openxmlformats.org/officeDocument/2006/relationships/tags" Target="../tags/tag162.xml" /><Relationship Id="rId3" Type="http://schemas.openxmlformats.org/officeDocument/2006/relationships/tags" Target="../tags/tag163.xml" /><Relationship Id="rId4" Type="http://schemas.openxmlformats.org/officeDocument/2006/relationships/tags" Target="../tags/tag164.xml" /><Relationship Id="rId5" Type="http://schemas.openxmlformats.org/officeDocument/2006/relationships/tags" Target="../tags/tag165.xml" /><Relationship Id="rId6" Type="http://schemas.openxmlformats.org/officeDocument/2006/relationships/tags" Target="../tags/tag166.xml" /><Relationship Id="rId7" Type="http://schemas.openxmlformats.org/officeDocument/2006/relationships/tags" Target="../tags/tag167.xml" /><Relationship Id="rId8" Type="http://schemas.openxmlformats.org/officeDocument/2006/relationships/tags" Target="../tags/tag168.xml" /><Relationship Id="rId9" Type="http://schemas.openxmlformats.org/officeDocument/2006/relationships/tags" Target="../tags/tag16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2.xml" /><Relationship Id="rId11" Type="http://schemas.openxmlformats.org/officeDocument/2006/relationships/tags" Target="../tags/tag183.xml" /><Relationship Id="rId12" Type="http://schemas.openxmlformats.org/officeDocument/2006/relationships/tags" Target="../tags/tag184.xml" /><Relationship Id="rId13" Type="http://schemas.openxmlformats.org/officeDocument/2006/relationships/tags" Target="../tags/tag185.xml" /><Relationship Id="rId14" Type="http://schemas.openxmlformats.org/officeDocument/2006/relationships/tags" Target="../tags/tag186.xml" /><Relationship Id="rId15" Type="http://schemas.openxmlformats.org/officeDocument/2006/relationships/tags" Target="../tags/tag187.xml" /><Relationship Id="rId16" Type="http://schemas.openxmlformats.org/officeDocument/2006/relationships/tags" Target="../tags/tag188.xml" /><Relationship Id="rId17" Type="http://schemas.openxmlformats.org/officeDocument/2006/relationships/tags" Target="../tags/tag189.xml" /><Relationship Id="rId18" Type="http://schemas.openxmlformats.org/officeDocument/2006/relationships/tags" Target="../tags/tag190.xml" /><Relationship Id="rId19" Type="http://schemas.openxmlformats.org/officeDocument/2006/relationships/tags" Target="../tags/tag191.xml" /><Relationship Id="rId2" Type="http://schemas.openxmlformats.org/officeDocument/2006/relationships/tags" Target="../tags/tag174.xml" /><Relationship Id="rId20" Type="http://schemas.openxmlformats.org/officeDocument/2006/relationships/tags" Target="../tags/tag192.xml" /><Relationship Id="rId21" Type="http://schemas.openxmlformats.org/officeDocument/2006/relationships/tags" Target="../tags/tag193.xml" /><Relationship Id="rId22" Type="http://schemas.openxmlformats.org/officeDocument/2006/relationships/tags" Target="../tags/tag194.xml" /><Relationship Id="rId23" Type="http://schemas.openxmlformats.org/officeDocument/2006/relationships/tags" Target="../tags/tag195.xml" /><Relationship Id="rId24" Type="http://schemas.openxmlformats.org/officeDocument/2006/relationships/tags" Target="../tags/tag196.xml" /><Relationship Id="rId25" Type="http://schemas.openxmlformats.org/officeDocument/2006/relationships/tags" Target="../tags/tag197.xml" /><Relationship Id="rId26" Type="http://schemas.openxmlformats.org/officeDocument/2006/relationships/tags" Target="../tags/tag198.xml" /><Relationship Id="rId27" Type="http://schemas.openxmlformats.org/officeDocument/2006/relationships/tags" Target="../tags/tag199.xml" /><Relationship Id="rId28" Type="http://schemas.openxmlformats.org/officeDocument/2006/relationships/tags" Target="../tags/tag200.xml" /><Relationship Id="rId29" Type="http://schemas.openxmlformats.org/officeDocument/2006/relationships/tags" Target="../tags/tag201.xml" /><Relationship Id="rId3" Type="http://schemas.openxmlformats.org/officeDocument/2006/relationships/tags" Target="../tags/tag175.xml" /><Relationship Id="rId30" Type="http://schemas.openxmlformats.org/officeDocument/2006/relationships/tags" Target="../tags/tag202.xml" /><Relationship Id="rId4" Type="http://schemas.openxmlformats.org/officeDocument/2006/relationships/tags" Target="../tags/tag176.xml" /><Relationship Id="rId5" Type="http://schemas.openxmlformats.org/officeDocument/2006/relationships/tags" Target="../tags/tag177.xml" /><Relationship Id="rId6" Type="http://schemas.openxmlformats.org/officeDocument/2006/relationships/tags" Target="../tags/tag178.xml" /><Relationship Id="rId7" Type="http://schemas.openxmlformats.org/officeDocument/2006/relationships/tags" Target="../tags/tag179.xml" /><Relationship Id="rId8" Type="http://schemas.openxmlformats.org/officeDocument/2006/relationships/tags" Target="../tags/tag180.xml" /><Relationship Id="rId9" Type="http://schemas.openxmlformats.org/officeDocument/2006/relationships/tags" Target="../tags/tag18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1.xml" /><Relationship Id="rId11" Type="http://schemas.openxmlformats.org/officeDocument/2006/relationships/tags" Target="../tags/tag212.xml" /><Relationship Id="rId12" Type="http://schemas.openxmlformats.org/officeDocument/2006/relationships/tags" Target="../tags/tag213.xml" /><Relationship Id="rId13" Type="http://schemas.openxmlformats.org/officeDocument/2006/relationships/tags" Target="../tags/tag214.xml" /><Relationship Id="rId14" Type="http://schemas.openxmlformats.org/officeDocument/2006/relationships/tags" Target="../tags/tag215.xml" /><Relationship Id="rId15" Type="http://schemas.openxmlformats.org/officeDocument/2006/relationships/tags" Target="../tags/tag216.xml" /><Relationship Id="rId16" Type="http://schemas.openxmlformats.org/officeDocument/2006/relationships/tags" Target="../tags/tag217.xml" /><Relationship Id="rId17" Type="http://schemas.openxmlformats.org/officeDocument/2006/relationships/tags" Target="../tags/tag218.xml" /><Relationship Id="rId2" Type="http://schemas.openxmlformats.org/officeDocument/2006/relationships/tags" Target="../tags/tag203.xml" /><Relationship Id="rId3" Type="http://schemas.openxmlformats.org/officeDocument/2006/relationships/tags" Target="../tags/tag204.xml" /><Relationship Id="rId4" Type="http://schemas.openxmlformats.org/officeDocument/2006/relationships/tags" Target="../tags/tag205.xml" /><Relationship Id="rId5" Type="http://schemas.openxmlformats.org/officeDocument/2006/relationships/tags" Target="../tags/tag206.xml" /><Relationship Id="rId6" Type="http://schemas.openxmlformats.org/officeDocument/2006/relationships/tags" Target="../tags/tag207.xml" /><Relationship Id="rId7" Type="http://schemas.openxmlformats.org/officeDocument/2006/relationships/tags" Target="../tags/tag208.xml" /><Relationship Id="rId8" Type="http://schemas.openxmlformats.org/officeDocument/2006/relationships/tags" Target="../tags/tag209.xml" /><Relationship Id="rId9" Type="http://schemas.openxmlformats.org/officeDocument/2006/relationships/tags" Target="../tags/tag21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19.xml" /><Relationship Id="rId3" Type="http://schemas.openxmlformats.org/officeDocument/2006/relationships/tags" Target="../tags/tag220.xml" /><Relationship Id="rId4" Type="http://schemas.openxmlformats.org/officeDocument/2006/relationships/tags" Target="../tags/tag22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0.xml" /><Relationship Id="rId11" Type="http://schemas.openxmlformats.org/officeDocument/2006/relationships/tags" Target="../tags/tag231.xml" /><Relationship Id="rId12" Type="http://schemas.openxmlformats.org/officeDocument/2006/relationships/tags" Target="../tags/tag232.xml" /><Relationship Id="rId13" Type="http://schemas.openxmlformats.org/officeDocument/2006/relationships/tags" Target="../tags/tag233.xml" /><Relationship Id="rId2" Type="http://schemas.openxmlformats.org/officeDocument/2006/relationships/tags" Target="../tags/tag222.xml" /><Relationship Id="rId3" Type="http://schemas.openxmlformats.org/officeDocument/2006/relationships/tags" Target="../tags/tag223.xml" /><Relationship Id="rId4" Type="http://schemas.openxmlformats.org/officeDocument/2006/relationships/tags" Target="../tags/tag224.xml" /><Relationship Id="rId5" Type="http://schemas.openxmlformats.org/officeDocument/2006/relationships/tags" Target="../tags/tag225.xml" /><Relationship Id="rId6" Type="http://schemas.openxmlformats.org/officeDocument/2006/relationships/tags" Target="../tags/tag226.xml" /><Relationship Id="rId7" Type="http://schemas.openxmlformats.org/officeDocument/2006/relationships/tags" Target="../tags/tag227.xml" /><Relationship Id="rId8" Type="http://schemas.openxmlformats.org/officeDocument/2006/relationships/tags" Target="../tags/tag228.xml" /><Relationship Id="rId9" Type="http://schemas.openxmlformats.org/officeDocument/2006/relationships/tags" Target="../tags/tag229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2.xml" /><Relationship Id="rId11" Type="http://schemas.openxmlformats.org/officeDocument/2006/relationships/tags" Target="../tags/tag243.xml" /><Relationship Id="rId12" Type="http://schemas.openxmlformats.org/officeDocument/2006/relationships/tags" Target="../tags/tag244.xml" /><Relationship Id="rId13" Type="http://schemas.openxmlformats.org/officeDocument/2006/relationships/tags" Target="../tags/tag245.xml" /><Relationship Id="rId14" Type="http://schemas.openxmlformats.org/officeDocument/2006/relationships/tags" Target="../tags/tag246.xml" /><Relationship Id="rId15" Type="http://schemas.openxmlformats.org/officeDocument/2006/relationships/tags" Target="../tags/tag247.xml" /><Relationship Id="rId16" Type="http://schemas.openxmlformats.org/officeDocument/2006/relationships/tags" Target="../tags/tag248.xml" /><Relationship Id="rId17" Type="http://schemas.openxmlformats.org/officeDocument/2006/relationships/tags" Target="../tags/tag249.xml" /><Relationship Id="rId2" Type="http://schemas.openxmlformats.org/officeDocument/2006/relationships/tags" Target="../tags/tag234.xml" /><Relationship Id="rId3" Type="http://schemas.openxmlformats.org/officeDocument/2006/relationships/tags" Target="../tags/tag235.xml" /><Relationship Id="rId4" Type="http://schemas.openxmlformats.org/officeDocument/2006/relationships/tags" Target="../tags/tag236.xml" /><Relationship Id="rId5" Type="http://schemas.openxmlformats.org/officeDocument/2006/relationships/tags" Target="../tags/tag237.xml" /><Relationship Id="rId6" Type="http://schemas.openxmlformats.org/officeDocument/2006/relationships/tags" Target="../tags/tag238.xml" /><Relationship Id="rId7" Type="http://schemas.openxmlformats.org/officeDocument/2006/relationships/tags" Target="../tags/tag239.xml" /><Relationship Id="rId8" Type="http://schemas.openxmlformats.org/officeDocument/2006/relationships/tags" Target="../tags/tag240.xml" /><Relationship Id="rId9" Type="http://schemas.openxmlformats.org/officeDocument/2006/relationships/tags" Target="../tags/tag241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8.xml" /><Relationship Id="rId11" Type="http://schemas.openxmlformats.org/officeDocument/2006/relationships/tags" Target="../tags/tag259.xml" /><Relationship Id="rId12" Type="http://schemas.openxmlformats.org/officeDocument/2006/relationships/tags" Target="../tags/tag260.xml" /><Relationship Id="rId13" Type="http://schemas.openxmlformats.org/officeDocument/2006/relationships/tags" Target="../tags/tag261.xml" /><Relationship Id="rId14" Type="http://schemas.openxmlformats.org/officeDocument/2006/relationships/tags" Target="../tags/tag262.xml" /><Relationship Id="rId15" Type="http://schemas.openxmlformats.org/officeDocument/2006/relationships/tags" Target="../tags/tag263.xml" /><Relationship Id="rId16" Type="http://schemas.openxmlformats.org/officeDocument/2006/relationships/tags" Target="../tags/tag264.xml" /><Relationship Id="rId17" Type="http://schemas.openxmlformats.org/officeDocument/2006/relationships/tags" Target="../tags/tag265.xml" /><Relationship Id="rId2" Type="http://schemas.openxmlformats.org/officeDocument/2006/relationships/tags" Target="../tags/tag250.xml" /><Relationship Id="rId3" Type="http://schemas.openxmlformats.org/officeDocument/2006/relationships/tags" Target="../tags/tag251.xml" /><Relationship Id="rId4" Type="http://schemas.openxmlformats.org/officeDocument/2006/relationships/tags" Target="../tags/tag252.xml" /><Relationship Id="rId5" Type="http://schemas.openxmlformats.org/officeDocument/2006/relationships/tags" Target="../tags/tag253.xml" /><Relationship Id="rId6" Type="http://schemas.openxmlformats.org/officeDocument/2006/relationships/tags" Target="../tags/tag254.xml" /><Relationship Id="rId7" Type="http://schemas.openxmlformats.org/officeDocument/2006/relationships/tags" Target="../tags/tag255.xml" /><Relationship Id="rId8" Type="http://schemas.openxmlformats.org/officeDocument/2006/relationships/tags" Target="../tags/tag256.xml" /><Relationship Id="rId9" Type="http://schemas.openxmlformats.org/officeDocument/2006/relationships/tags" Target="../tags/tag257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36044013034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晨,</a:t>
            </a:r>
            <a:endParaRPr lang="zh-CN" altLang="en-US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4"/>
            </p:custDataLst>
          </p:nvPr>
        </p:nvSpPr>
        <p:spPr/>
        <p:txBody>
          <a:bodyPr>
            <a:normAutofit fontScale="95000"/>
          </a:bodyPr>
          <a:lstStyle/>
          <a:p>
            <a:r>
              <a:rPr lang="zh-CN" altLang="en-US"/>
              <a:t>书店连锁策划方案</a:t>
            </a:r>
            <a:endParaRPr lang="zh-CN" altLang="en-US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晨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>
            <a:normAutofit fontScale="9697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0" name="矩形: 圆角 17"/>
          <p:cNvSpPr/>
          <p:nvPr>
            <p:custDataLst>
              <p:tags r:id="rId5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6"/>
            </p:custDataLst>
          </p:nvPr>
        </p:nvSpPr>
        <p:spPr>
          <a:xfrm>
            <a:off x="60198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7"/>
            </p:custDataLst>
          </p:nvPr>
        </p:nvSpPr>
        <p:spPr>
          <a:xfrm>
            <a:off x="60198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市场调研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8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9"/>
            </p:custDataLst>
          </p:nvPr>
        </p:nvSpPr>
        <p:spPr>
          <a:xfrm>
            <a:off x="250634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0"/>
            </p:custDataLst>
          </p:nvPr>
        </p:nvSpPr>
        <p:spPr>
          <a:xfrm>
            <a:off x="250634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品牌形象设计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11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2"/>
            </p:custDataLst>
          </p:nvPr>
        </p:nvSpPr>
        <p:spPr>
          <a:xfrm>
            <a:off x="441071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3"/>
            </p:custDataLst>
          </p:nvPr>
        </p:nvSpPr>
        <p:spPr>
          <a:xfrm>
            <a:off x="441071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商业模式规划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4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5"/>
            </p:custDataLst>
          </p:nvPr>
        </p:nvSpPr>
        <p:spPr>
          <a:xfrm>
            <a:off x="631507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6"/>
            </p:custDataLst>
          </p:nvPr>
        </p:nvSpPr>
        <p:spPr>
          <a:xfrm>
            <a:off x="631507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营销策略制定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7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8"/>
            </p:custDataLst>
          </p:nvPr>
        </p:nvSpPr>
        <p:spPr>
          <a:xfrm>
            <a:off x="822007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9"/>
            </p:custDataLst>
          </p:nvPr>
        </p:nvSpPr>
        <p:spPr>
          <a:xfrm>
            <a:off x="822007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物流与供应链管理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20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21"/>
            </p:custDataLst>
          </p:nvPr>
        </p:nvSpPr>
        <p:spPr>
          <a:xfrm>
            <a:off x="1012444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2"/>
            </p:custDataLst>
          </p:nvPr>
        </p:nvSpPr>
        <p:spPr>
          <a:xfrm>
            <a:off x="1012444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团队建设与管理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市场调研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目标客户群体</a:t>
            </a:r>
            <a:endParaRPr lang="zh-CN" altLang="en-US"/>
          </a:p>
        </p:txBody>
      </p:sp>
      <p:sp>
        <p:nvSpPr>
          <p:cNvPr id="1048906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08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10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年龄分布：主要面向年轻人和中年人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14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16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职业分布：白领、学生、教师等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0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2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地域分布：城市居民和部分乡镇居民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6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8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消费习惯：习惯于线上购书和到店购书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竞争对手分析</a:t>
            </a:r>
            <a:endParaRPr lang="zh-CN" altLang="en-US"/>
          </a:p>
        </p:txBody>
      </p:sp>
      <p:sp>
        <p:nvSpPr>
          <p:cNvPr id="1048964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66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竞争对手类型：分析不同类型的竞争对手，如直接竞品、间接竞品等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70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72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竞争对手市场份额：了解各竞争对手在市场中的份额，确定目标市场份额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76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78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竞争对手优劣势：分析竞争对手的优势和劣势，以便制定针对性的竞争策略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82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8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竞争对手营销策略：了解竞争对手的营销策略，以便制定更加有效的营销方案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市场趋势分析</a:t>
            </a:r>
            <a:endParaRPr lang="zh-CN" altLang="en-US"/>
          </a:p>
        </p:txBody>
      </p:sp>
      <p:sp>
        <p:nvSpPr>
          <p:cNvPr id="1049022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24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26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28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30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竞争对手分析：了解竞争对手的市场表现和策略，以及这些对手的优势和劣势。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2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消费者需求变化：分析消费者对书店的需求和期望，以及这些需求的变化趋势。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4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未来市场预测：基于市场趋势和数据分析，预测未来市场的发展方向和潜在机会。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6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创新与技术发展：探讨新技术和创新对书店连锁行业的影响，以及如何利用这些技术提升竞争力。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目标市场定位</a:t>
            </a:r>
            <a:endParaRPr lang="zh-CN" altLang="en-US"/>
          </a:p>
        </p:txBody>
      </p:sp>
      <p:sp>
        <p:nvSpPr>
          <p:cNvPr id="1049072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74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76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目标客户群体：学生、白领、家庭等不同消费群体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078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80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82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消费水平：中低端、中高端、高端等不同消费水平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084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86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88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地理位置：城市、郊区、学校周边等不同地理位置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090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92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94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消费需求：阅读、休闲、社交等不同消费需求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2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4913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品牌形象设计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6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品牌名称与标识</a:t>
            </a:r>
            <a:endParaRPr lang="zh-CN" altLang="en-US"/>
          </a:p>
        </p:txBody>
      </p:sp>
      <p:sp>
        <p:nvSpPr>
          <p:cNvPr id="1049166" name="矩形 31"/>
          <p:cNvSpPr/>
          <p:nvPr>
            <p:custDataLst>
              <p:tags r:id="rId2"/>
            </p:custDataLst>
          </p:nvPr>
        </p:nvSpPr>
        <p:spPr>
          <a:xfrm>
            <a:off x="608400" y="2032401"/>
            <a:ext cx="10970811" cy="1691783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品牌名称：选择一个简洁、易记、有文化内涵的名称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矩形 4"/>
          <p:cNvSpPr/>
          <p:nvPr>
            <p:custDataLst>
              <p:tags r:id="rId3"/>
            </p:custDataLst>
          </p:nvPr>
        </p:nvSpPr>
        <p:spPr>
          <a:xfrm>
            <a:off x="608400" y="4015816"/>
            <a:ext cx="10970811" cy="1691783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标识设计：结合品牌定位和理念，设计独特的标识，便于识别和记忆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0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书店风格与布局</a:t>
            </a:r>
            <a:endParaRPr lang="zh-CN" altLang="en-US"/>
          </a:p>
        </p:txBody>
      </p:sp>
      <p:sp>
        <p:nvSpPr>
          <p:cNvPr id="1049204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06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简约风格：以白色和木质元素为主，营造清新自然的阅读环境。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10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12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复古风格：采用木质书架、皮质沙发等传统元素，营造温馨怀旧的阅读氛围。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16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18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现代风格：以金属、玻璃等现代材料为主，打造时尚前卫的阅读空间。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22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2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创意风格：运用涂鸦、手绘等元素，创造独特的个性化书店风格。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6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书籍分类与陈列</a:t>
            </a:r>
            <a:endParaRPr lang="zh-CN" altLang="en-US"/>
          </a:p>
        </p:txBody>
      </p:sp>
      <p:sp>
        <p:nvSpPr>
          <p:cNvPr id="1049262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4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6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8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0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2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4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6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8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0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2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4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6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8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0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92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94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96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98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根据图书类型进行分类，便于顾客查找和选择。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提供导购服务，帮助顾客快速找到所需书籍。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定期更新陈列，保持新鲜感，吸引顾客。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注重陈列的美观性，营造舒适的阅读环境。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3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文化氛围营造</a:t>
            </a:r>
            <a:endParaRPr lang="zh-CN" altLang="en-US"/>
          </a:p>
        </p:txBody>
      </p:sp>
      <p:sp>
        <p:nvSpPr>
          <p:cNvPr id="1049340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42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44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46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装饰风格：采用简约、文艺的装饰风格，营造舒适、雅致的阅读环境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50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52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54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书店布局：合理规划空间，突出文化氛围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58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60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62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图书选择：精选优质图书，体现文化品位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66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68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70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活动策划：定期举办文化活动，增强文化氛围和互动性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0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1049406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商业模式规划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经营模式选择</a:t>
            </a:r>
            <a:endParaRPr lang="zh-CN" altLang="en-US"/>
          </a:p>
        </p:txBody>
      </p:sp>
      <p:sp>
        <p:nvSpPr>
          <p:cNvPr id="1049442" name="矩形 15"/>
          <p:cNvSpPr/>
          <p:nvPr>
            <p:custDataLst>
              <p:tags r:id="rId2"/>
            </p:custDataLst>
          </p:nvPr>
        </p:nvSpPr>
        <p:spPr>
          <a:xfrm>
            <a:off x="2423413" y="1571203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直营连锁模式：统一管理，标准化运营，提高品牌影响力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任意多边形 17"/>
          <p:cNvSpPr/>
          <p:nvPr>
            <p:custDataLst>
              <p:tags r:id="rId3"/>
            </p:custDataLst>
          </p:nvPr>
        </p:nvSpPr>
        <p:spPr>
          <a:xfrm flipV="1">
            <a:off x="2345059" y="149040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6" name="任意多边形 18"/>
          <p:cNvSpPr/>
          <p:nvPr>
            <p:custDataLst>
              <p:tags r:id="rId4"/>
            </p:custDataLst>
          </p:nvPr>
        </p:nvSpPr>
        <p:spPr>
          <a:xfrm flipH="1">
            <a:off x="8528509" y="205112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8" name="矩形 27"/>
          <p:cNvSpPr/>
          <p:nvPr>
            <p:custDataLst>
              <p:tags r:id="rId5"/>
            </p:custDataLst>
          </p:nvPr>
        </p:nvSpPr>
        <p:spPr>
          <a:xfrm>
            <a:off x="2423413" y="288853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特许经营模式：通过授权加盟方式，快速扩张规模，降低风险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任意多边形 29"/>
          <p:cNvSpPr/>
          <p:nvPr>
            <p:custDataLst>
              <p:tags r:id="rId6"/>
            </p:custDataLst>
          </p:nvPr>
        </p:nvSpPr>
        <p:spPr>
          <a:xfrm flipV="1">
            <a:off x="2345059" y="280773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2" name="任意多边形 30"/>
          <p:cNvSpPr/>
          <p:nvPr>
            <p:custDataLst>
              <p:tags r:id="rId7"/>
            </p:custDataLst>
          </p:nvPr>
        </p:nvSpPr>
        <p:spPr>
          <a:xfrm flipH="1">
            <a:off x="8528509" y="336845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4" name="矩形 5"/>
          <p:cNvSpPr/>
          <p:nvPr>
            <p:custDataLst>
              <p:tags r:id="rId8"/>
            </p:custDataLst>
          </p:nvPr>
        </p:nvSpPr>
        <p:spPr>
          <a:xfrm>
            <a:off x="2423413" y="420586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自由连锁模式：各门店保持独立经营，共享资源，提高整体竞争力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任意多边形 7"/>
          <p:cNvSpPr/>
          <p:nvPr>
            <p:custDataLst>
              <p:tags r:id="rId9"/>
            </p:custDataLst>
          </p:nvPr>
        </p:nvSpPr>
        <p:spPr>
          <a:xfrm flipV="1">
            <a:off x="2345059" y="412505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8" name="任意多边形 8"/>
          <p:cNvSpPr/>
          <p:nvPr>
            <p:custDataLst>
              <p:tags r:id="rId10"/>
            </p:custDataLst>
          </p:nvPr>
        </p:nvSpPr>
        <p:spPr>
          <a:xfrm flipH="1">
            <a:off x="8528509" y="468578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60" name="矩形 10"/>
          <p:cNvSpPr/>
          <p:nvPr>
            <p:custDataLst>
              <p:tags r:id="rId11"/>
            </p:custDataLst>
          </p:nvPr>
        </p:nvSpPr>
        <p:spPr>
          <a:xfrm>
            <a:off x="2423413" y="5523191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混合连锁模式：结合直营和加盟方式，发挥各自优势，实现共赢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任意多边形 12"/>
          <p:cNvSpPr/>
          <p:nvPr>
            <p:custDataLst>
              <p:tags r:id="rId12"/>
            </p:custDataLst>
          </p:nvPr>
        </p:nvSpPr>
        <p:spPr>
          <a:xfrm flipV="1">
            <a:off x="2345059" y="544238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64" name="任意多边形 13"/>
          <p:cNvSpPr/>
          <p:nvPr>
            <p:custDataLst>
              <p:tags r:id="rId13"/>
            </p:custDataLst>
          </p:nvPr>
        </p:nvSpPr>
        <p:spPr>
          <a:xfrm flipH="1">
            <a:off x="8528509" y="600311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4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采购与库存管理</a:t>
            </a:r>
            <a:endParaRPr lang="zh-CN" altLang="en-US"/>
          </a:p>
        </p:txBody>
      </p:sp>
      <p:sp>
        <p:nvSpPr>
          <p:cNvPr id="1049500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02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04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06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物流配送：建立高效的物流配送体系，确保商品及时送达门店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10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12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14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采购策略：与供应商建立长期合作关系，确保商品质量和供应稳定性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18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20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22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库存管理：采用先进的库存管理系统，实时监控库存情况，避免缺货或积压现象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26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28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30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数据分析：定期分析销售数据，调整采购和库存计划，提高运营效率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56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定价策略与销售模式</a:t>
            </a:r>
            <a:endParaRPr lang="zh-CN" altLang="en-US"/>
          </a:p>
        </p:txBody>
      </p:sp>
      <p:sp>
        <p:nvSpPr>
          <p:cNvPr id="1049566" name="梯形 7"/>
          <p:cNvSpPr/>
          <p:nvPr>
            <p:custDataLst>
              <p:tags r:id="rId2"/>
            </p:custDataLst>
          </p:nvPr>
        </p:nvSpPr>
        <p:spPr>
          <a:xfrm flipV="1">
            <a:off x="608400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sp>
        <p:nvSpPr>
          <p:cNvPr id="1049568" name="任意多边形: 形状 9"/>
          <p:cNvSpPr/>
          <p:nvPr>
            <p:custDataLst>
              <p:tags r:id="rId3"/>
            </p:custDataLst>
          </p:nvPr>
        </p:nvSpPr>
        <p:spPr>
          <a:xfrm>
            <a:off x="689729" y="2394965"/>
            <a:ext cx="2331172" cy="3268814"/>
          </a:xfrm>
          <a:custGeom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1"/>
            <a:endParaRPr lang="zh-CN" altLang="en-US" sz="2400">
              <a:solidFill>
                <a:schemeClr val="lt1"/>
              </a:solidFill>
            </a:endParaRPr>
          </a:p>
        </p:txBody>
      </p:sp>
      <p:sp>
        <p:nvSpPr>
          <p:cNvPr id="1049570" name="矩形: 圆顶角 10"/>
          <p:cNvSpPr/>
          <p:nvPr>
            <p:custDataLst>
              <p:tags r:id="rId4"/>
            </p:custDataLst>
          </p:nvPr>
        </p:nvSpPr>
        <p:spPr>
          <a:xfrm flipH="1">
            <a:off x="608400" y="2076640"/>
            <a:ext cx="2497130" cy="636694"/>
          </a:xfrm>
          <a:prstGeom prst="round2SameRect">
            <a:avLst>
              <a:gd name="adj1" fmla="val 16667"/>
              <a:gd name="adj2" fmla="val 0"/>
            </a:avLst>
          </a:prstGeom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blurRad="203200" dist="76200" dir="8100000" algn="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572" name="正文"/>
          <p:cNvSpPr txBox="1"/>
          <p:nvPr>
            <p:custDataLst>
              <p:tags r:id="rId5"/>
            </p:custDataLst>
          </p:nvPr>
        </p:nvSpPr>
        <p:spPr>
          <a:xfrm>
            <a:off x="736747" y="2988410"/>
            <a:ext cx="2240503" cy="2675749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定价策略：根据成本、市场需求和竞争情况，制定合理的价格体系，以吸引顾客并保持利润。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74" name="梯形 40"/>
          <p:cNvSpPr/>
          <p:nvPr>
            <p:custDataLst>
              <p:tags r:id="rId6"/>
            </p:custDataLst>
          </p:nvPr>
        </p:nvSpPr>
        <p:spPr>
          <a:xfrm flipV="1">
            <a:off x="3432664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sp>
        <p:nvSpPr>
          <p:cNvPr id="1049576" name="任意多边形: 形状 41"/>
          <p:cNvSpPr/>
          <p:nvPr>
            <p:custDataLst>
              <p:tags r:id="rId7"/>
            </p:custDataLst>
          </p:nvPr>
        </p:nvSpPr>
        <p:spPr>
          <a:xfrm>
            <a:off x="3513993" y="2394965"/>
            <a:ext cx="2331172" cy="3268814"/>
          </a:xfrm>
          <a:custGeom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1"/>
            <a:endParaRPr lang="zh-CN" altLang="en-US" sz="2400">
              <a:solidFill>
                <a:schemeClr val="lt1"/>
              </a:solidFill>
            </a:endParaRPr>
          </a:p>
        </p:txBody>
      </p:sp>
      <p:sp>
        <p:nvSpPr>
          <p:cNvPr id="1049578" name="矩形: 圆顶角 42"/>
          <p:cNvSpPr/>
          <p:nvPr>
            <p:custDataLst>
              <p:tags r:id="rId8"/>
            </p:custDataLst>
          </p:nvPr>
        </p:nvSpPr>
        <p:spPr>
          <a:xfrm flipH="1">
            <a:off x="3432664" y="2076640"/>
            <a:ext cx="2497130" cy="636694"/>
          </a:xfrm>
          <a:prstGeom prst="round2SameRect">
            <a:avLst>
              <a:gd name="adj1" fmla="val 16667"/>
              <a:gd name="adj2" fmla="val 0"/>
            </a:avLst>
          </a:prstGeom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blurRad="203200" dist="76200" dir="8100000" algn="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580" name="正文"/>
          <p:cNvSpPr txBox="1"/>
          <p:nvPr>
            <p:custDataLst>
              <p:tags r:id="rId9"/>
            </p:custDataLst>
          </p:nvPr>
        </p:nvSpPr>
        <p:spPr>
          <a:xfrm>
            <a:off x="3561011" y="2988410"/>
            <a:ext cx="2240503" cy="2675749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normAutofit fontScale="8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销售模式：采用线上线下相结合的方式，提供便捷的购买渠道和舒适的购物体验。线上可通过官网、电商平台等进行销售，线下可在书店、超市等实体店铺销售。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82" name="梯形 46"/>
          <p:cNvSpPr/>
          <p:nvPr>
            <p:custDataLst>
              <p:tags r:id="rId10"/>
            </p:custDataLst>
          </p:nvPr>
        </p:nvSpPr>
        <p:spPr>
          <a:xfrm flipV="1">
            <a:off x="6256928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sp>
        <p:nvSpPr>
          <p:cNvPr id="1049584" name="任意多边形: 形状 47"/>
          <p:cNvSpPr/>
          <p:nvPr>
            <p:custDataLst>
              <p:tags r:id="rId11"/>
            </p:custDataLst>
          </p:nvPr>
        </p:nvSpPr>
        <p:spPr>
          <a:xfrm>
            <a:off x="6338257" y="2394965"/>
            <a:ext cx="2331172" cy="3268814"/>
          </a:xfrm>
          <a:custGeom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1"/>
            <a:endParaRPr lang="zh-CN" altLang="en-US" sz="2400">
              <a:solidFill>
                <a:schemeClr val="lt1"/>
              </a:solidFill>
            </a:endParaRPr>
          </a:p>
        </p:txBody>
      </p:sp>
      <p:sp>
        <p:nvSpPr>
          <p:cNvPr id="1049586" name="矩形: 圆顶角 48"/>
          <p:cNvSpPr/>
          <p:nvPr>
            <p:custDataLst>
              <p:tags r:id="rId12"/>
            </p:custDataLst>
          </p:nvPr>
        </p:nvSpPr>
        <p:spPr>
          <a:xfrm flipH="1">
            <a:off x="6256928" y="2076640"/>
            <a:ext cx="2497130" cy="636694"/>
          </a:xfrm>
          <a:prstGeom prst="round2SameRect">
            <a:avLst>
              <a:gd name="adj1" fmla="val 16667"/>
              <a:gd name="adj2" fmla="val 0"/>
            </a:avLst>
          </a:prstGeom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blurRad="203200" dist="76200" dir="8100000" algn="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588" name="正文"/>
          <p:cNvSpPr txBox="1"/>
          <p:nvPr>
            <p:custDataLst>
              <p:tags r:id="rId13"/>
            </p:custDataLst>
          </p:nvPr>
        </p:nvSpPr>
        <p:spPr>
          <a:xfrm>
            <a:off x="6385275" y="2988410"/>
            <a:ext cx="2240503" cy="2675749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促销活动：定期开展促销活动，如打折、满减、赠品等，以吸引顾客并提高销售额。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90" name="梯形 52"/>
          <p:cNvSpPr/>
          <p:nvPr>
            <p:custDataLst>
              <p:tags r:id="rId14"/>
            </p:custDataLst>
          </p:nvPr>
        </p:nvSpPr>
        <p:spPr>
          <a:xfrm flipV="1">
            <a:off x="9080557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sp>
        <p:nvSpPr>
          <p:cNvPr id="1049592" name="任意多边形: 形状 53"/>
          <p:cNvSpPr/>
          <p:nvPr>
            <p:custDataLst>
              <p:tags r:id="rId15"/>
            </p:custDataLst>
          </p:nvPr>
        </p:nvSpPr>
        <p:spPr>
          <a:xfrm>
            <a:off x="9162521" y="2394965"/>
            <a:ext cx="2331172" cy="3268814"/>
          </a:xfrm>
          <a:custGeom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1"/>
            <a:endParaRPr lang="zh-CN" altLang="en-US" sz="2400">
              <a:solidFill>
                <a:schemeClr val="lt1"/>
              </a:solidFill>
            </a:endParaRPr>
          </a:p>
        </p:txBody>
      </p:sp>
      <p:sp>
        <p:nvSpPr>
          <p:cNvPr id="1049594" name="矩形: 圆顶角 54"/>
          <p:cNvSpPr/>
          <p:nvPr>
            <p:custDataLst>
              <p:tags r:id="rId16"/>
            </p:custDataLst>
          </p:nvPr>
        </p:nvSpPr>
        <p:spPr>
          <a:xfrm flipH="1">
            <a:off x="9080557" y="2076640"/>
            <a:ext cx="2497130" cy="636694"/>
          </a:xfrm>
          <a:prstGeom prst="round2SameRect">
            <a:avLst>
              <a:gd name="adj1" fmla="val 16667"/>
              <a:gd name="adj2" fmla="val 0"/>
            </a:avLst>
          </a:prstGeom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blurRad="203200" dist="76200" dir="8100000" algn="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596" name="正文"/>
          <p:cNvSpPr txBox="1"/>
          <p:nvPr>
            <p:custDataLst>
              <p:tags r:id="rId17"/>
            </p:custDataLst>
          </p:nvPr>
        </p:nvSpPr>
        <p:spPr>
          <a:xfrm>
            <a:off x="9208904" y="2988410"/>
            <a:ext cx="2240503" cy="2675749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会员制度：建立会员制度，提供积分兑换、会员专享折扣等福利，增加顾客忠诚度。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https://d.book118.com/036044013034010040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THANKS!"/>
  <p:tag name="KSO_WM_UNIT_TYPE" val="a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449.5&quot;,&quot;top&quot;:&quot;73.65&quot;,&quot;width&quot;:&quot;484.9&quot;,&quot;height&quot;:&quot;312.7&quot;}"/>
  <p:tag name="KSO_WM_SLIDE_ID" val="custom2023026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1_2"/>
  <p:tag name="KSO_WM_UNIT_INDEX" val="1_1_2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1_1"/>
  <p:tag name="KSO_WM_UNIT_INDEX" val="1_1_1"/>
  <p:tag name="KSO_WM_UNIT_LAYERLEVEL" val="1_1_1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2_2"/>
  <p:tag name="KSO_WM_UNIT_INDEX" val="1_2_2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2_1"/>
  <p:tag name="KSO_WM_UNIT_INDEX" val="1_2_1"/>
  <p:tag name="KSO_WM_UNIT_LAYERLEVEL" val="1_1_1"/>
  <p:tag name="KSO_WM_UNIT_SUBTYPE" val="d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3_2"/>
  <p:tag name="KSO_WM_UNIT_INDEX" val="1_3_2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3_1"/>
  <p:tag name="KSO_WM_UNIT_INDEX" val="1_3_1"/>
  <p:tag name="KSO_WM_UNIT_LAYERLEVEL" val="1_1_1"/>
  <p:tag name="KSO_WM_UNIT_SUBTYPE" val="d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4_2"/>
  <p:tag name="KSO_WM_UNIT_INDEX" val="1_4_2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4_1"/>
  <p:tag name="KSO_WM_UNIT_INDEX" val="1_4_1"/>
  <p:tag name="KSO_WM_UNIT_LAYERLEVEL" val="1_1_1"/>
  <p:tag name="KSO_WM_UNIT_SUBTYPE" val="d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5_2"/>
  <p:tag name="KSO_WM_UNIT_INDEX" val="1_5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5_1"/>
  <p:tag name="KSO_WM_UNIT_INDEX" val="1_5_1"/>
  <p:tag name="KSO_WM_UNIT_LAYERLEVEL" val="1_1_1"/>
  <p:tag name="KSO_WM_UNIT_SUBTYPE" val="d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6_2"/>
  <p:tag name="KSO_WM_UNIT_INDEX" val="1_6_2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6_1"/>
  <p:tag name="KSO_WM_UNIT_INDEX" val="1_6_1"/>
  <p:tag name="KSO_WM_UNIT_LAYERLEVEL" val="1_1_1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67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59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1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1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21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0817871094,&quot;width&quot;:863.716552734375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83_3*l_h_i*1_1_2"/>
  <p:tag name="KSO_WM_UNIT_INDEX" val="1_1_2"/>
  <p:tag name="KSO_WM_UNIT_LAYERLEVEL" val="1_1_1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0817871094,&quot;width&quot;:863.716552734375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3_3*l_h_i*1_1_1"/>
  <p:tag name="KSO_WM_UNIT_INDEX" val="1_1_1"/>
  <p:tag name="KSO_WM_UNIT_LAYERLEVEL" val="1_1_1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0817871094,&quot;width&quot;:863.716552734375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3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0817871094,&quot;width&quot;:863.716552734375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HIGHLIGHT" val="0"/>
  <p:tag name="KSO_WM_UNIT_ID" val="diagram20231683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0817871094,&quot;width&quot;:863.716552734375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83_3*l_h_i*1_2_2"/>
  <p:tag name="KSO_WM_UNIT_INDEX" val="1_2_2"/>
  <p:tag name="KSO_WM_UNIT_LAYERLEVEL" val="1_1_1"/>
  <p:tag name="KSO_WM_UNIT_TYPE" val="l_h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0817871094,&quot;width&quot;:863.716552734375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3_3*l_h_i*1_2_1"/>
  <p:tag name="KSO_WM_UNIT_INDEX" val="1_2_1"/>
  <p:tag name="KSO_WM_UNIT_LAYERLEVEL" val="1_1_1"/>
  <p:tag name="KSO_WM_UNIT_TYPE" val="l_h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0817871094,&quot;width&quot;:863.716552734375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3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0817871094,&quot;width&quot;:863.716552734375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HIGHLIGHT" val="0"/>
  <p:tag name="KSO_WM_UNIT_ID" val="diagram20231683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0817871094,&quot;width&quot;:863.716552734375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83_3*l_h_i*1_3_2"/>
  <p:tag name="KSO_WM_UNIT_INDEX" val="1_3_2"/>
  <p:tag name="KSO_WM_UNIT_LAYERLEVEL" val="1_1_1"/>
  <p:tag name="KSO_WM_UNIT_TYPE" val="l_h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0817871094,&quot;width&quot;:863.716552734375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3_3*l_h_i*1_3_1"/>
  <p:tag name="KSO_WM_UNIT_INDEX" val="1_3_1"/>
  <p:tag name="KSO_WM_UNIT_LAYERLEVEL" val="1_1_1"/>
  <p:tag name="KSO_WM_UNIT_TYPE" val="l_h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0817871094,&quot;width&quot;:863.716552734375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3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0817871094,&quot;width&quot;:863.716552734375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HIGHLIGHT" val="0"/>
  <p:tag name="KSO_WM_UNIT_ID" val="diagram20231683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0817871094,&quot;width&quot;:863.716552734375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83_3*l_h_i*1_4_2"/>
  <p:tag name="KSO_WM_UNIT_INDEX" val="1_4_2"/>
  <p:tag name="KSO_WM_UNIT_LAYERLEVEL" val="1_1_1"/>
  <p:tag name="KSO_WM_UNIT_TYPE" val="l_h_i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0817871094,&quot;width&quot;:863.716552734375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3_3*l_h_i*1_4_1"/>
  <p:tag name="KSO_WM_UNIT_INDEX" val="1_4_1"/>
  <p:tag name="KSO_WM_UNIT_LAYERLEVEL" val="1_1_1"/>
  <p:tag name="KSO_WM_UNIT_TYPE" val="l_h_i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0817871094,&quot;width&quot;:863.716552734375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3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0817871094,&quot;width&quot;:863.716552734375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HIGHLIGHT" val="0"/>
  <p:tag name="KSO_WM_UNIT_ID" val="diagram20231683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66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17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4">
      <vt:lpstr>Arial</vt:lpstr>
      <vt:lpstr>Calibri</vt:lpstr>
      <vt:lpstr>MiSans</vt:lpstr>
      <vt:lpstr>Wingdings</vt:lpstr>
      <vt:lpstr>Calibri Light</vt:lpstr>
      <vt:lpstr>微软雅黑</vt:lpstr>
      <vt:lpstr>Office Theme</vt:lpstr>
      <vt:lpstr>书店连锁策划方案</vt:lpstr>
      <vt:lpstr>目录</vt:lpstr>
      <vt:lpstr>市场调研</vt:lpstr>
      <vt:lpstr>目标客户群体</vt:lpstr>
      <vt:lpstr>竞争对手分析</vt:lpstr>
      <vt:lpstr>市场趋势分析</vt:lpstr>
      <vt:lpstr>目标市场定位</vt:lpstr>
      <vt:lpstr>品牌形象设计</vt:lpstr>
      <vt:lpstr>品牌名称与标识</vt:lpstr>
      <vt:lpstr>书店风格与布局</vt:lpstr>
      <vt:lpstr>书籍分类与陈列</vt:lpstr>
      <vt:lpstr>文化氛围营造</vt:lpstr>
      <vt:lpstr>商业模式规划</vt:lpstr>
      <vt:lpstr>经营模式选择</vt:lpstr>
      <vt:lpstr>采购与库存管理</vt:lpstr>
      <vt:lpstr>定价策略与销售模式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2024-09-06T10:44:18.108</cp:lastPrinted>
  <dcterms:created xsi:type="dcterms:W3CDTF">2024-09-06T02:44:18Z</dcterms:created>
  <dcterms:modified xsi:type="dcterms:W3CDTF">2024-09-06T02:44:20Z</dcterms:modified>
</cp:coreProperties>
</file>