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6B927CF-2F23-467F-87E1-F39E74F4F0C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26BED19-E29E-42F1-963F-CAA78BF019B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D0BBC61-B092-4E01-87B6-73765EBE18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C4CD934-943C-4C1B-9E12-FA7E4676B38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4FAB454-D922-4053-8861-A09990D6331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47C9282-BE7F-4435-AD18-4D4E62B53F9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7B77355-7477-483D-89E2-D09831C12AC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C134CA8-8980-49C8-9B71-9D6310A354F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F1818F5-CDBC-4A96-9EEE-A0EBE4CF351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153B4B9-03BE-4387-A10D-73DA0CED749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1C8FD2E-8D9E-4084-A61A-DCD78221321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36044100025010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38290" y="1712976"/>
            <a:ext cx="7512711" cy="2092147"/>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1">
                    <a:lumMod val="50000"/>
                    <a:alpha val="100000"/>
                  </a:schemeClr>
                </a:solidFill>
                <a:latin typeface="Microsoft Yahei"/>
                <a:ea typeface="Microsoft Yahei"/>
                <a:cs typeface="Microsoft Yahei"/>
              </a:rPr>
              <a:t>如何灌肠妇科护理查房PPT课件</a:t>
            </a:r>
          </a:p>
        </p:txBody>
      </p:sp>
      <p:sp>
        <p:nvSpPr>
          <p:cNvPr id="3" name="AutoShape 3"/>
          <p:cNvSpPr/>
          <p:nvPr/>
        </p:nvSpPr>
        <p:spPr>
          <a:xfrm>
            <a:off x="3491789" y="4425696"/>
            <a:ext cx="2875241" cy="536520"/>
          </a:xfrm>
          <a:prstGeom prst="rect">
            <a:avLst/>
          </a:prstGeom>
        </p:spPr>
        <p:txBody>
          <a:bodyPr vert="horz" wrap="square" lIns="85725" tIns="38100" rIns="85725" bIns="381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endParaRPr lang="en-US" sz="1100"/>
          </a:p>
        </p:txBody>
      </p:sp>
      <p:sp>
        <p:nvSpPr>
          <p:cNvPr id="4" name="AutoShape 4"/>
          <p:cNvSpPr/>
          <p:nvPr/>
        </p:nvSpPr>
        <p:spPr>
          <a:xfrm>
            <a:off x="5820461" y="4425696"/>
            <a:ext cx="2820047" cy="536520"/>
          </a:xfrm>
          <a:prstGeom prst="rect">
            <a:avLst/>
          </a:prstGeom>
        </p:spPr>
        <p:txBody>
          <a:bodyPr vert="horz" wrap="square" lIns="85725" tIns="38100" rIns="85725" bIns="381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2025">
                <a:solidFill>
                  <a:schemeClr val="accent1">
                    <a:lumMod val="50000"/>
                    <a:alpha val="100000"/>
                  </a:schemeClr>
                </a:solidFill>
                <a:latin typeface="Microsoft Yahei"/>
                <a:ea typeface="Microsoft Yahei"/>
                <a:cs typeface="Microsoft Yahei"/>
              </a:rPr>
              <a:t>2023-12-31</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1903951" y="2187854"/>
            <a:ext cx="1038225" cy="24384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6300" b="1">
                <a:solidFill>
                  <a:schemeClr val="accent1">
                    <a:lumMod val="50000"/>
                    <a:alpha val="100000"/>
                  </a:schemeClr>
                </a:solidFill>
                <a:latin typeface="Microsoft Yahei"/>
                <a:ea typeface="Microsoft Yahei"/>
                <a:cs typeface="Microsoft Yahei"/>
              </a:rPr>
              <a:t>目</a:t>
            </a:r>
          </a:p>
          <a:p>
            <a:pPr algn="ctr">
              <a:lnSpc>
                <a:spcPct val="112000"/>
              </a:lnSpc>
            </a:pPr>
            <a:r>
              <a:rPr lang="en-US" sz="6300" b="1">
                <a:solidFill>
                  <a:schemeClr val="accent1">
                    <a:lumMod val="50000"/>
                    <a:alpha val="100000"/>
                  </a:schemeClr>
                </a:solidFill>
                <a:latin typeface="Microsoft Yahei"/>
                <a:ea typeface="Microsoft Yahei"/>
                <a:cs typeface="Microsoft Yahei"/>
              </a:rPr>
              <a:t>录</a:t>
            </a:r>
          </a:p>
        </p:txBody>
      </p:sp>
      <p:sp>
        <p:nvSpPr>
          <p:cNvPr id="4" name="TextBox 4"/>
          <p:cNvSpPr txBox="1"/>
          <p:nvPr/>
        </p:nvSpPr>
        <p:spPr>
          <a:xfrm rot="5400000">
            <a:off x="533570" y="3333902"/>
            <a:ext cx="2381250" cy="3714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725" b="1">
                <a:solidFill>
                  <a:schemeClr val="accent1">
                    <a:lumMod val="50000"/>
                    <a:alpha val="100000"/>
                  </a:schemeClr>
                </a:solidFill>
                <a:latin typeface="Microsoft Yahei"/>
                <a:ea typeface="Microsoft Yahei"/>
                <a:cs typeface="Microsoft Yahei"/>
              </a:rPr>
              <a:t>CATALOGUE</a:t>
            </a:r>
          </a:p>
        </p:txBody>
      </p:sp>
      <p:sp>
        <p:nvSpPr>
          <p:cNvPr id="5" name="TextBox 5"/>
          <p:cNvSpPr txBox="1"/>
          <p:nvPr/>
        </p:nvSpPr>
        <p:spPr>
          <a:xfrm>
            <a:off x="4532782"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灌肠妇科护理查房概述</a:t>
            </a:r>
          </a:p>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灌肠妇科护理查房的准备工作</a:t>
            </a:r>
          </a:p>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灌肠妇科护理查房的实施步骤</a:t>
            </a:r>
          </a:p>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灌肠妇科护理查房的常见问题及处理方法</a:t>
            </a:r>
          </a:p>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灌肠妇科护理查房的未来发展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73885" y="3368650"/>
            <a:ext cx="8248650" cy="18573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50000"/>
                    <a:alpha val="100000"/>
                  </a:schemeClr>
                </a:solidFill>
                <a:latin typeface="Microsoft Yahei"/>
                <a:ea typeface="Microsoft Yahei"/>
                <a:cs typeface="Microsoft Yahei"/>
              </a:rPr>
              <a:t>灌肠妇科护理查房概述</a:t>
            </a:r>
          </a:p>
        </p:txBody>
      </p:sp>
      <p:sp>
        <p:nvSpPr>
          <p:cNvPr id="3" name="TextBox 3"/>
          <p:cNvSpPr txBox="1"/>
          <p:nvPr/>
        </p:nvSpPr>
        <p:spPr>
          <a:xfrm>
            <a:off x="4824413" y="2004974"/>
            <a:ext cx="2543175" cy="3429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50000"/>
                    <a:alpha val="100000"/>
                  </a:schemeClr>
                </a:solidFill>
                <a:latin typeface="Microsoft Yahei"/>
                <a:ea typeface="Microsoft Yahei"/>
                <a:cs typeface="Microsoft Yahei"/>
              </a:rPr>
              <a:t>CATALOGUE</a:t>
            </a:r>
          </a:p>
        </p:txBody>
      </p:sp>
      <p:sp>
        <p:nvSpPr>
          <p:cNvPr id="4" name="TextBox 4"/>
          <p:cNvSpPr txBox="1"/>
          <p:nvPr/>
        </p:nvSpPr>
        <p:spPr>
          <a:xfrm>
            <a:off x="3133725" y="538925"/>
            <a:ext cx="5924550" cy="1343025"/>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chemeClr val="accent1">
                    <a:lumMod val="50000"/>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3" b="-3"/>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3157" r="33157"/>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灌肠妇科护理查房的定义</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它通常由医护人员操作，通过灌肠的方式将药物或清洁剂注入患者的肠道内，以达到治疗或检查的目的。</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灌肠妇科护理查房是指通过灌肠的方式对妇科疾病患者进行护理和检查的一种医疗过程。</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30302" b="30302"/>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灌肠妇科护理查房的目的</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灌肠妇科护理查房的主要目的是对妇科疾病患者进行护理和检查，以促进患者的康复和治疗。</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它可以帮助患者缓解症状、减轻痛苦，同时也可以为医生提供更准确的诊断和治疗方案。</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3" b="-3"/>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7430" b="7430"/>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l="2031" r="203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灌肠妇科护理查房的适用范围</a:t>
              </a:r>
            </a:p>
          </p:txBody>
        </p:sp>
      </p:grpSp>
      <p:grpSp>
        <p:nvGrpSpPr>
          <p:cNvPr id="33" name="Group 33"/>
          <p:cNvGrpSpPr/>
          <p:nvPr/>
        </p:nvGrpSpPr>
        <p:grpSpPr>
          <a:xfrm>
            <a:off x="1057922" y="1822244"/>
            <a:ext cx="3286271" cy="1654845"/>
            <a:chOff x="1057922" y="1822244"/>
            <a:chExt cx="3286271" cy="1654845"/>
          </a:xfrm>
        </p:grpSpPr>
        <p:sp>
          <p:nvSpPr>
            <p:cNvPr id="34" name="TextBox 34"/>
            <p:cNvSpPr txBox="1"/>
            <p:nvPr/>
          </p:nvSpPr>
          <p:spPr>
            <a:xfrm>
              <a:off x="1057922"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灌肠妇科护理查房适用于多种妇科疾病的治疗和检查，如盆腔炎、附件炎、宫颈炎等。</a:t>
              </a:r>
            </a:p>
          </p:txBody>
        </p:sp>
      </p:grpSp>
      <p:grpSp>
        <p:nvGrpSpPr>
          <p:cNvPr id="35" name="Group 35"/>
          <p:cNvGrpSpPr/>
          <p:nvPr/>
        </p:nvGrpSpPr>
        <p:grpSpPr>
          <a:xfrm>
            <a:off x="4452917" y="3966127"/>
            <a:ext cx="3286271" cy="1654845"/>
            <a:chOff x="4452917" y="3966127"/>
            <a:chExt cx="3286271" cy="1654845"/>
          </a:xfrm>
        </p:grpSpPr>
        <p:sp>
          <p:nvSpPr>
            <p:cNvPr id="36" name="TextBox 36"/>
            <p:cNvSpPr txBox="1"/>
            <p:nvPr/>
          </p:nvSpPr>
          <p:spPr>
            <a:xfrm>
              <a:off x="4452917" y="3966127"/>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它也适用于某些肠道疾病的检查和治疗，如结肠炎、肠易激综合征等。</a:t>
              </a:r>
            </a:p>
          </p:txBody>
        </p:sp>
      </p:grpSp>
      <p:grpSp>
        <p:nvGrpSpPr>
          <p:cNvPr id="37" name="Group 37"/>
          <p:cNvGrpSpPr/>
          <p:nvPr/>
        </p:nvGrpSpPr>
        <p:grpSpPr>
          <a:xfrm>
            <a:off x="7847818" y="1822244"/>
            <a:ext cx="3286271" cy="1654845"/>
            <a:chOff x="7847818" y="1822244"/>
            <a:chExt cx="3286271" cy="1654845"/>
          </a:xfrm>
        </p:grpSpPr>
        <p:sp>
          <p:nvSpPr>
            <p:cNvPr id="38" name="TextBox 38"/>
            <p:cNvSpPr txBox="1"/>
            <p:nvPr/>
          </p:nvSpPr>
          <p:spPr>
            <a:xfrm>
              <a:off x="7847818"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需要注意的是，灌肠妇科护理查房并不适用于所有妇科疾病，具体的适用范围应根据患者的病情和医生的建议来确定。</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73885" y="3368650"/>
            <a:ext cx="8248650" cy="18573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50000"/>
                    <a:alpha val="100000"/>
                  </a:schemeClr>
                </a:solidFill>
                <a:latin typeface="Microsoft Yahei"/>
                <a:ea typeface="Microsoft Yahei"/>
                <a:cs typeface="Microsoft Yahei"/>
              </a:rPr>
              <a:t>灌肠妇科护理查房的准备工作</a:t>
            </a:r>
          </a:p>
        </p:txBody>
      </p:sp>
      <p:sp>
        <p:nvSpPr>
          <p:cNvPr id="3" name="TextBox 3"/>
          <p:cNvSpPr txBox="1"/>
          <p:nvPr/>
        </p:nvSpPr>
        <p:spPr>
          <a:xfrm>
            <a:off x="4824413" y="2004974"/>
            <a:ext cx="2543175" cy="3429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50000"/>
                    <a:alpha val="100000"/>
                  </a:schemeClr>
                </a:solidFill>
                <a:latin typeface="Microsoft Yahei"/>
                <a:ea typeface="Microsoft Yahei"/>
                <a:cs typeface="Microsoft Yahei"/>
              </a:rPr>
              <a:t>CATALOGUE</a:t>
            </a:r>
          </a:p>
        </p:txBody>
      </p:sp>
      <p:sp>
        <p:nvSpPr>
          <p:cNvPr id="4" name="TextBox 4"/>
          <p:cNvSpPr txBox="1"/>
          <p:nvPr/>
        </p:nvSpPr>
        <p:spPr>
          <a:xfrm>
            <a:off x="3133725" y="538925"/>
            <a:ext cx="5924550" cy="1343025"/>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chemeClr val="accent1">
                    <a:lumMod val="50000"/>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3" b="-3"/>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选择合适的时间进行查房，确保所有参与人员都能准时参加。</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确定查房时间</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准备查房工具</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8250" r="825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了解患者情况</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7292" r="17292"/>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准备必要的护理工具，如手套、灌肠器、润滑剂等，确保查房过程中所需的物品齐全。</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提前了解患者的病情、治疗情况、护理措施等信息，以便更好地评估患者的状况。</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查房前的准备</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3" b="-3"/>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在查房过程中，要保持卫生，避免交叉感染。</a:t>
            </a:r>
          </a:p>
        </p:txBody>
      </p:sp>
      <p:pic>
        <p:nvPicPr>
          <p:cNvPr id="5" name="Picture 5"/>
          <p:cNvPicPr>
            <a:picLocks noChangeAspect="1"/>
          </p:cNvPicPr>
          <p:nvPr/>
        </p:nvPicPr>
        <p:blipFill>
          <a:blip r:embed="rId2"/>
          <a:srcRect l="12500" r="12500"/>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5250" r="15250"/>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083" r="1083"/>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注意卫生</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尊重患者的隐私，避免泄露患者的个人信息和病情。</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保护患者隐私</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密切观察患者的反应，如有异常情况，及时采取措施处理。</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观察患者反应</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查房中的注意事项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3" b="-3"/>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查房结束后，要及时清理护理工具，确保下次使用时工具干净卫生。</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清理工具</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对查房过程中的情况、发现的问题以及采取的措施进行总结记录，以便后续查阅和改进。</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总结记录</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查房后的整理工作</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73885" y="3368650"/>
            <a:ext cx="8248650" cy="18573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50000"/>
                    <a:alpha val="100000"/>
                  </a:schemeClr>
                </a:solidFill>
                <a:latin typeface="Microsoft Yahei"/>
                <a:ea typeface="Microsoft Yahei"/>
                <a:cs typeface="Microsoft Yahei"/>
              </a:rPr>
              <a:t>灌肠妇科护理查房的实施步骤</a:t>
            </a:r>
          </a:p>
        </p:txBody>
      </p:sp>
      <p:sp>
        <p:nvSpPr>
          <p:cNvPr id="3" name="TextBox 3"/>
          <p:cNvSpPr txBox="1"/>
          <p:nvPr/>
        </p:nvSpPr>
        <p:spPr>
          <a:xfrm>
            <a:off x="4824413" y="2004974"/>
            <a:ext cx="2543175" cy="3429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50000"/>
                    <a:alpha val="100000"/>
                  </a:schemeClr>
                </a:solidFill>
                <a:latin typeface="Microsoft Yahei"/>
                <a:ea typeface="Microsoft Yahei"/>
                <a:cs typeface="Microsoft Yahei"/>
              </a:rPr>
              <a:t>CATALOGUE</a:t>
            </a:r>
          </a:p>
        </p:txBody>
      </p:sp>
      <p:sp>
        <p:nvSpPr>
          <p:cNvPr id="4" name="TextBox 4"/>
          <p:cNvSpPr txBox="1"/>
          <p:nvPr/>
        </p:nvSpPr>
        <p:spPr>
          <a:xfrm>
            <a:off x="3133725" y="538925"/>
            <a:ext cx="5924550" cy="1343025"/>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chemeClr val="accent1">
                    <a:lumMod val="50000"/>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https://d.book118.com/036044100025010032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55</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2024-08-31T01:25:32.852</cp:lastPrinted>
  <dcterms:created xsi:type="dcterms:W3CDTF">2024-08-30T17:25:32Z</dcterms:created>
  <dcterms:modified xsi:type="dcterms:W3CDTF">2024-08-30T17:25:34Z</dcterms:modified>
</cp:coreProperties>
</file>