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E32C-665D-4BB7-A583-7CCA82C5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9D8F1-5E63-4523-85E4-B0C45675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4AFA4-A21B-4D3E-A23B-208BFD32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CC89-020E-4BD4-BFB9-F09EC920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B30D3-1413-4C2C-AF54-DE01E571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CCDF1-7FC8-4BEA-940A-0766F165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2518D-5960-4665-B2F8-EB2ED49C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56E7F-8361-4440-87F1-FA686058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BC754-FF78-4A5F-8806-E6ED49AC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7B4F-2490-4029-A9DC-9FEB7C5C1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7A89C-94AC-450A-B75E-72D23926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45033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如何写好护理论文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确定研究主题和目的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进行文献回顾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设计研究方法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实施研究并收集数据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撰写论文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论文的评审和修改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主题应具有创新性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选择尚未被充分研究或存在争议的主题，能够为护理学科发展做出贡献。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主题应具有可行性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确保研究主题在现有资源和技术条件下能够得到有效实施。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主题应具有临床意义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选择对护理实践有实际指导意义的主题，能够解决实际护理问题。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选择有意义的主题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清晰阐述研究的主要目的，包括解决什么问题、达到什么效果等。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设定研究目标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将研究目的细化为具体、可衡量的研究目标，以便于评估研究结果。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研究结果应具有实际应用价值，能够对护理实践提供指导和帮助。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评估研究的实用价值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研究结果应具有推广和应用的前景，能够为更多护理人员所采纳和使用。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考虑研究成果的推广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考虑研究问题的实际应用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进行文献回顾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确定研究主题和关键词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根据研究目的和范围，选择恰当的关键词，利用学术搜索引擎、数据库等资源查找相关文献。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根据研究主题和目的，筛选出高质量、相关性强的文献，排除重复、低质量或无关的文献。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建立文献综述框架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对筛选出的文献进行分类整理，建立文献综述的框架，便于后续整理和分析。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查找和筛选相关文献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整理文献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对筛选出的文献进行详细阅读，整理出主要观点、研究方法、结果和结论等信息。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对整理出的文献进行深入分析，比较不同文献之间的异同点，提炼出研究问题和假设。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对分析结果进行总结，为后续研究提供理论支持和实践指导。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整理和分析文献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基于文献回顾和分析结果，明确研究的主要问题，确保研究问题具有针对性和实际意义。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根据研究问题和目的，提出合理的假设，为后续研究提供明确的指导方向。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根据研究问题和假设，选择合适的研究方法和技术，确保研究的可行性和科学性。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确定研究问题和假设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通过观察特定群体的行为、反应和表现来评估护理效果。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针对特定个体或小样本进行深入剖析，探讨护理经验和教训。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用于描述特定群体的健康状况、疾病特征和护理效果等。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通过实验组和对照组的比较，评估不同护理措施的效果。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选择合适的研究设计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确定样本量和抽样方法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根据研究目的和资源确定样本量，确保足够的代表性和统计意义。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选择合适的抽样方法，如随机抽样、系统抽样或分层抽样等，确保样本的多样性和广泛性。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制定数据收集和整理的方案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设计合理的调查问卷或观察表，确保数据收集的准确性和可靠性。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确定数据编码、分类和转化的标准和方法，以便于数据整理和分析。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制定数据筛选、缺失值处理和异常值处理的方案，确保数据质量。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https://d.book118.com/036045033214010041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2024-09-08T21:08:51.009</cp:lastPrinted>
  <dcterms:created xsi:type="dcterms:W3CDTF">2024-09-08T13:08:51Z</dcterms:created>
  <dcterms:modified xsi:type="dcterms:W3CDTF">2024-09-08T13:08:53Z</dcterms:modified>
</cp:coreProperties>
</file>