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4F20E-D9E0-4DF8-BECF-F80704A5C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37D84-3405-42F7-8940-DDE1F09F5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A9920-EDB8-41EB-B335-ADEC9D5DF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12F04-81C0-4478-92DA-A8DF1FFFE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1E770F-B432-4AEB-8658-1B8739039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B12DB9-C82C-4181-A2CD-01D86BAFB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6B5F42-768B-4F65-9AA4-153EAC94A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08691-51C4-4857-BB64-020334D71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29D6A-211F-4BB3-9503-EBBA28679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F3E00-8E2B-4B81-8471-A4049256F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6AD28-0C9C-4F42-B893-7B9582EEF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5021403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60858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自考精神科护理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精神科护理的基本概念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精神科护理的核心技能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精神科护理的理论与实践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自考精神科护理的挑战与对策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自考精神科护理的案例分享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精神科护理的基本概念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19" r="310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470" r="294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精神科护理是专门针对精神疾病患者的护理工作，主要关注患者的心理、情感和社会需求。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精神科护理需要具备专业的知识和技能，以理解和应对患者的特殊需求。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542" b="3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提高社会对精神疾病的认知和理解，减少对精神疾病患者的歧视和偏见。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通过提供专业的护理，帮助患者更好地应对疾病，提高生活质量。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维护患者权益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确保患者的权益得到尊重和保护，防止患者受到不公正的对待。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精神科护理的历史与发展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精神科护理的发展历程可以追溯到古代，但直到近现代才开始形成专业体系。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随着医学和社会的进步，精神科护理也在不断发展，更加注重人性化、科学化和专业化。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精神科护理的核心技能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心理护理技能是精神科护理中的重要组成部分，包括倾听、理解、支持、疏导、安抚等。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心理护理技能要求护士具备心理学、心理咨询等方面的知识和技巧，能够有效地与患者进行沟通，了解患者的心理状态和需求，并提供适当的心理支持和疏导。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心理护理技能还需要护士具备耐心、细心、同理心等品质，能够与患者建立良好的信任关系，帮助患者缓解焦虑、抑郁等情绪问题。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231" r="16231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安全护理技能是精神科护理中的基础技能之一，包括防止患者自伤、自杀、伤人等行为的发生。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安全护理技能要求护士具备安全意识，熟悉安全管理制度和操作规程，能够及时发现和处理安全隐患。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046" b="2804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704" b="270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安全护理技能还需要护士具备应对突发事件的应急处理能力，如遇到紧急情况能够迅速采取有效措施，确保患者和自身的安全。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689" b="768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11828" y="1585714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003860" y="1688405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药物管理技能是精神科护理中的重要技能之一，包括药物的发放、监督服用、不良反应观察和处理等方面。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11828" y="3104653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03860" y="3207344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药物管理技能要求护士具备药理学、药物治疗学等方面的知识，能够正确掌握各类精神药物的用药原则、剂量和方法，确保患者安全有效地使用药物。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828" y="4623592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003860" y="4726283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药物管理技能还需要护士具备责任心和耐心，能够认真核对、及时观察和处理不良反应，确保患者的用药安全和效果。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82496" y="1585714"/>
            <a:ext cx="4305846" cy="4305846"/>
          </a:xfrm>
          <a:prstGeom prst="rect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药物管理技能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85" b="41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危机干预技能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危机干预技能是精神科护理中的特殊技能之一，包括对患者的紧急情况、突发事件等进行快速有效的干预和处理。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危机干预技能要求护士具备丰富的临床经验和应对能力，能够迅速判断和处理危机情况，采取有效的干预措施，确保患者和自身的安全。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危机干预技能还需要护士具备冷静、果断等品质，能够在紧急情况下保持清醒的头脑和稳定的情绪，为患者提供及时有效的帮助和支持。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沟通与记录技能是精神科护理中的基本技能之一，包括与患者及其家属的沟通交流、病情观察和记录等方面。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沟通与记录技能还需要护士具备严谨的工作态度和责任心，能够认真细致地观察和记录患者的病情变化和护理情况，为医生的治疗和护理工作提供准确的依据和支持。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沟通与记录技能要求护士具备语言表达能力、文字书写能力等方面的素质，能够与患者及其家属进行有效的沟通和交流，了解患者的病情和需求，并及时准确地进行记录和报告。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沟通与记录技能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https://d.book118.com/036050214031010040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2024-09-06T09:01:49.305</cp:lastPrinted>
  <dcterms:created xsi:type="dcterms:W3CDTF">2024-09-06T01:01:49Z</dcterms:created>
  <dcterms:modified xsi:type="dcterms:W3CDTF">2024-09-06T01:01:51Z</dcterms:modified>
</cp:coreProperties>
</file>