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E1FF1-2FFB-4589-B3CB-A104AD76A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B27E6-938E-4FB9-8C89-79C2E1449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50446-A38F-4002-A4A7-E5DA24EBA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252C4-7E8E-47AB-B7A8-327A3BB7C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A13E5B-7464-4E94-96FA-D4DEE990E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832CDA-1077-49C4-A90E-C058DE64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D923D-8809-45EF-A290-3B341C08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87134-5C6F-42D5-8AEE-B77282EFB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90B44-C564-4361-9AAA-90BD6780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447E-962C-4AE6-B0C3-6F0DF82D1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2A5B4-9835-449B-82AA-C2026B62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3032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银行年度工作心得体会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对工作的思考与展望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6" r="16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作为一名银行从业人员，我深知银行业务的复杂性和多样性，需要不断学习和提高自己的业务能力和综合素质。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银行年度工作心得体会是对过去一年工作的回顾和总结，旨在发现工作中的亮点和不足，为未来的工作提供借鉴和改进方向。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负责客户咨询和业务办理，提供优质服务。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参与银行内部培训和业务交流，提高自身业务水平。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协助客户经理开展业务拓展和市场推广工作。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业务知识与技能提升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通过参加培训和实际操作，深入了解银行业务流程，包括贷款、存款、外汇交易等。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掌握银行业务流程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了解金融市场动态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学习风险管理知识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关注国内外金融市场动态，了解金融政策、监管要求以及市场趋势。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掌握风险管理的基本原理和方法，了解信贷风险、市场风险和操作风险的评估和管理。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银行业务知识学习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深入了解银行各类金融产品，包括理财产品、基金、保险等，为客户提供专业的投资建议。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熟悉各类金融产品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提高客户服务水平，了解客户需求，提供个性化的金融解决方案。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提升客户服务质量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了解金融科技的发展趋势，学习运用金融科技手段提升服务效率和客户体验。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掌握金融科技应用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金融产品与服务的理解与掌握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沟通与协调能力的提升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在团队中发挥积极作用，提高团队协作和沟通能力，促进团队目标的实现。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提高口头和书面表达能力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通过参加演讲、写作培训等途径，提高自己的口头和书面表达能力。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建立良好的客户关系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与客户建立良好的沟通和合作关系，了解客户需求，提供优质服务，提升客户满意度。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银行客户的需求越来越多样化，需要我们提供更加个性化的服务，以满足不同客户的需求。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随着客户对服务质量的要求不断提高，我们需要不断提升服务水平，提高客户满意度。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客户遇到问题时需要及时解决，我们需要建立快速响应机制，提高问题解决效率。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处理问题及时性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客户需求的满足与处理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https://d.book118.com/036053032020010100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2024-09-23T23:19:32.269</cp:lastPrinted>
  <dcterms:created xsi:type="dcterms:W3CDTF">2024-09-23T15:19:32Z</dcterms:created>
  <dcterms:modified xsi:type="dcterms:W3CDTF">2024-09-23T15:19:34Z</dcterms:modified>
</cp:coreProperties>
</file>