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BD341-6482-4E1A-8A7B-D816A934F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E3275-102A-4AE0-BF02-B92D294C7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5B7446-638B-48C7-AA4C-363F67221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8D64CB-44F9-4085-9819-32DD1C09A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5A7B92-CB47-415D-B09C-0A49BE5FF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F1E685-6D09-46E1-B058-25DBE6466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41C47F-C68D-4679-A7A6-6A05E87BC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B06D76-3D8D-483F-8E73-DF087C849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B44DA3-84DB-459A-BB41-FAB18BB0F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92BC7-DECF-4EBD-86A6-A2153FEF2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444FB-4C1C-4623-ACD6-138D5CF59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05314323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设备管理中的项目安全与质量控制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2024-01-20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设备安全控制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设备质量控制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人员培训与考核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监督检查与持续改进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477" b="54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775" b="2377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41" b="184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保障项目安全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通过有效的设备管理，确保项目运行过程中的设备安全，防范潜在的安全风险。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提升项目质量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通过对设备的合理配置、使用和维护，提高项目执行效率和质量水平。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适应市场需求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随着市场竞争的加剧，对项目管理的要求也越来越高，设备管理作为项目管理的重要组成部分，对于提升项目整体竞争力具有重要意义。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通过对设备的合理规划、配置和使用，提高设备的利用率，降低闲置率，从而节约成本。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提高设备使用效率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通过科学的维护和保养措施，延长设备的使用寿命，减少更换和维修成本。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延长设备使用寿命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设备是项目执行的基础，良好的设备管理能够确保项目的顺利进行，避免因设备问题导致的项目延误或质量下降。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保障项目顺利进行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优秀的设备管理能够提升企业的运营效率和质量水平，进而增强企业的市场竞争力。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设备安全控制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分析设备运行过程中可能产生的危险源，如电气、机械、化学等。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根据危险源的性质、发生频率和后果严重程度，对风险进行分级。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针对不同等级的风险，制定相应的预防和控制措施。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识别潜在危险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评估风险等级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制定风险控制措施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设备安全风险评估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安装防护罩、防护栏、安全门等设备安全防护装置，确保操作人员和设备安全。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制定设备安全操作规程，明确操作步骤和注意事项，规范操作人员行为。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定期对设备进行维护和检查，确保设备处于良好状态，及时发现并消除安全隐患。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6978" r="26978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设备安全防护装置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定期维护与检查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制定应急预案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根据设备特点和潜在风险，制定相应的应急预案，明确应急组织、通讯联络、现场处置等方面要求。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应急演练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定期组织应急演练，提高操作人员应对突发事件的能力。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事故报告与调查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对发生的安全事故进行及时报告和调查，分析事故原因，总结经验教训，防止类似事故再次发生。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设备安全事故应急处理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设备质量控制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583" b="1458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建立严格的设备采购流程，包括需求分析、市场调研、供应商选择、合同签订等环节，确保采购的设备符合项目需求和质量要求。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制定详细的设备技术参数和验收标准，明确设备的性能、精度、稳定性等关键指标，为设备验收提供依据。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设备技术参数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建立完善的设备验收程序，包括外观检查、性能测试、精度检验等环节，并详细记录验收过程和结果，确保设备质量可追溯。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验收程序与记录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设备采购与验收标准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制定设备操作规程，明确设备的启动、运行、停止等操作步骤和注意事项，确保设备安全稳定运行。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设备操作规程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根据设备特性和使用状况，制定合理的设备维护计划，包括定期保养、预防性维修、故障排查等内容，确保设备处于良好状态。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建立设备维修与保养记录档案，详细记录设备的维修情况、保养内容、更换零部件等信息，为设备的持续改进和优化提供依据。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维修与保养记录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设备运行与维护规范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建立设备故障诊断流程，包括故障现象描述、原因分析、故障定位、解决方案制定等环节，确保故障得到及时有效处理。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针对设备常见故障，制定处理指南和应急措施，提供故障排除方法和建议，缩短故障处理时间。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常见故障处理指南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分析设备故障原因和规律，提出针对性的预防措施和改进建议，降低设备故障率和维修成本。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故障预防与改进措施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设备故障诊断与排除方法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https://d.book118.com/036053143232010050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2024-09-16T10:39:46.812</cp:lastPrinted>
  <dcterms:created xsi:type="dcterms:W3CDTF">2024-09-16T02:39:46Z</dcterms:created>
  <dcterms:modified xsi:type="dcterms:W3CDTF">2024-09-16T02:39:48Z</dcterms:modified>
</cp:coreProperties>
</file>