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F0310-DC97-4793-9F8C-738B123B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37E22-95CA-4F4D-8139-B900D5F8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12036-0FA8-42AA-A95F-298C0891D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EBDAE-79C5-4435-9205-E8DDFE4D8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A032A-FC97-4FA9-B15E-8A1A4088F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828512-CBBB-40B7-9E1E-98CBF0A1E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4E562A-B598-4D7C-8934-F36D8D9AE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F4945-15DA-4180-BF89-743B463C6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10691-E167-4FC0-8265-4B1EDADDE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1DA21-46F1-477E-A45C-408A44C9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2BAA9-B21D-4FB6-B445-010EAC913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3234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搬运手推车项目计划书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项目时间计划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项目收益预测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690" b="196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0" b="2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随着物流和运输行业的快速发展，搬运手推车作为重要的搬运工具，市场需求呈现不断增长的趋势。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客户群体多样化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搬运手推车不仅应用于大型物流公司和工厂，还广泛应用于小型仓库、超市和零售店等场所，客户群体多样化。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品质与性能要求提高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客户对搬运手推车的品质和性能要求不断提高，追求高效、稳定和可靠的搬运工具。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市场上存在多家搬运手推车生产商和供应商，各家企业在产品品质、性能、价格和服务等方面展开竞争。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通过对竞争对手的分析，了解各自的市场占有率和竞争优势，从而制定相应的市场策略。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在竞争激烈的市场环境中，寻求差异化竞争优势，如创新设计、特色功能、定制化服务等，以提高市场竞争力。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通过实施本项目，可以更好地满足市场对搬运手推车的需求，提高客户满意度。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本项目的实施有助于推动搬运手推车行业的技术进步和产业升级，提高行业整体水平。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通过扩大生产和销售规模，提高市场份额，实现经济效益的增长。同时，项目实施过程中也将创造就业机会，为社会带来经济效益。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创造经济效益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项目提出的理由与意义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提高搬运效率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通过使用手推车，减少人工搬运的劳动强度，提高整体搬运效率。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通过优化搬运流程，减少不必要的成本支出，提高项目经济效益。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提升安全性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通过规范操作和安全设计，降低搬运过程中的安全风险。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培训操作人员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对手推车的操作人员进行专业培训，确保他们能够熟练、安全地使用手推车。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确定手推车的规格和性能参数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根据实际需求，选择合适的手推车规格和性能参数，确保满足搬运要求。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制定手推车的采购计划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根据预算和时间要求，制定合理的采购计划，确保手推车的及时供应。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通过对比使用手推车前后的搬运时间、搬运次数等数据，评估搬运效率的提升程度。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制定具体的搬运效率指标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对项目实施前后的成本进行对比分析，评估项目的经济效益。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统计项目实施前后安全事故的发生率，评估安全风险的降低程度。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安全事故率统计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目标的可衡量性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注重产品的外观美学设计，使其具有吸引力和辨识度，同时符合人机工程学要求。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根据用户需求，设计具备多种功能的搬运手推车，如搬运、存储、移动等，提高产品的实用性和便利性。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明确搬运手推车的目标市场、使用场景和用户需求，以便设计出符合市场需求的产品。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8912" b="8912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40" r="2594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建立稳定的原材料采购渠道和供应商合作关系，确保生产所需原材料的质量和供应稳定性。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制定详细的生产工艺流程，包括零部件加工、组装、检测等环节，确保产品的一致性和质量。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生产设备与人员配置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根据生产工艺流程，配置相应的生产设备和人员，确保生产线的顺畅运行。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深入了解目标市场的需求、竞争态势和消费者行为，为制定营销策略提供依据。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根据产品定位、成本和市场调研结果，制定具有竞争力的定价策略。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选择合适的销售渠道，如线上电商平台、实体店铺等，并制定有效的推广策略，如广告宣传、促销活动等，提高产品的知名度和销售量。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销售渠道与推广策略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项目时间计划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https://d.book118.com/036053234242010045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2024-09-14T23:52:04.492</cp:lastPrinted>
  <dcterms:created xsi:type="dcterms:W3CDTF">2024-09-14T15:52:04Z</dcterms:created>
  <dcterms:modified xsi:type="dcterms:W3CDTF">2024-09-14T15:52:06Z</dcterms:modified>
</cp:coreProperties>
</file>