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B9AD0-065F-4A9E-B46A-CAF74AB9C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6AEB8-184E-49C6-9756-19848C671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AAD5FF-D10C-4DEF-A855-72BD4730B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3BEB00-5B8B-4DA8-9F4B-185DEA6D1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64EBA7-7E59-4896-B05B-54F5FDC98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BDBCAE-E2FD-47BF-BC7D-01563F1F0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F4F994-9408-4ED0-BB19-73C5C4525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D77072-1F07-4C98-8E2F-E7B5F21FC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861AF3-C667-4713-A1CF-65C04B7B5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CA0C5-CA50-4B82-81B5-6E4598F37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B49B3-8D38-4A8B-B070-08A08949D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05420020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加油站油品管理制度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油品采购管理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油品存储管理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油品销售管理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油品质量管理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油品盘点管理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员工培训与安全意识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确保加油站油品质量和安全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为了确保加油站油品质量和安全，避免油品损坏和安全事故，制定本管理制度。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规范加油站油品管理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通过制定统一的管理制度，规范加油站油品采购、储存、运输、销售等环节，提高油品管理效率。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62" r="2406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28" r="382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本管理制度所指的加油站油品包括汽油、柴油、润滑油等。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本管理制度适用于加油站油品的采购、储存、运输、销售等环节的管理工作。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管理制度范围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加油站油品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油品采购管理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定期对供应商进行评估，包括产品质量、价格、交货期和服务等方面，确保供应商的综合实力符合要求。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供应商多元化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为了降低供应风险，应考虑与多家供应商建立合作关系，确保油品供应的稳定性和可靠性。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供应商资质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选择具有合法资质和良好信誉的油品供应商，确保油品质量和安全。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油品供应商选择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采购招标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采购执行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油品采购流程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根据加油站的实际情况和需求，制定油品采购计划，明确采购品种、数量和时间。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通过公开招标或竞争性谈判的方式，选择合适的供应商进行油品采购。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按照采购合同的规定，执行油品采购计划，确保按时按量完成采购任务。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与选定的供应商签订采购合同，明确油品的品种、规格、数量、质量要求、交货方式、付款方式等条款。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https://d.book118.com/036054200204010102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2024-09-27T17:45:53.827</cp:lastPrinted>
  <dcterms:created xsi:type="dcterms:W3CDTF">2024-09-27T09:45:53Z</dcterms:created>
  <dcterms:modified xsi:type="dcterms:W3CDTF">2024-09-27T09:45:55Z</dcterms:modified>
</cp:coreProperties>
</file>