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F7AEB-66C6-40AF-8B88-372E4F9C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C0C0B-AEDA-4DA2-AF5E-965068B76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E206E-EFF4-4E25-B2A0-6F879DFE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35652-ABAF-43A7-AEF9-C59401DE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7ECEE-B5D2-4F51-B40B-38D5792E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289AC-5D11-4917-B447-B747B283C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8F788F-1F26-4C21-B439-A29E3A9B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0C723-1B38-433D-9AB5-1E04AA413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DAF99-DCC2-4656-AFF5-689D07CE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6FF4-DCAA-45C0-907C-6CB2EAD1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155F8-F3BA-41DE-849F-560BF3476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5044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技术合作与知识产权分析报告\n## 1.项目技术合作现状与发展趋势\n### 1.1项目技术合作的基本概念与类型\n### 1.2全球项目技术合作现状与特点\n### 1.3项目技术合作的发展趋势与影响因素\n## 2.知识产权在项目技术合作中的作用与价值\n### 2.1知识产权的基本概念与类型\n### 2.2知识产权在项目技术合作中的价值与意义\n### 2.3知识产权对项目技术合作的保护与促进\n## 3.项目技术合作中的知识产权风险与应对措施\n### 3.1项目技术合作中的知识产权风险类型与特点\n### 3.2项目技术合作中知识产权风险的识别与评估\n### 3.3项目技术合作中知识产权风险的应对措施与策略\n## 4.项目技术合作中的知识产权管理与保护\n### 4.1项目技术合作中知识产权管理的目标与原则\n### 4.2项目技术合作中知识产权管理的组织与方法\n### 4.3项目技术合作中知识产权保护的措施与途径\n## 5.项目技术合作与知识产权的案例分析\n### 5.1成功的项目技术合作与知识产权案例分析\n### 5.2项目技术合作中知识产权纠纷案例分析\n### 5.3项目技术合作与知识产权策略的启示与借鉴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100"/>
              <a:t>项目技术合作与知识产权分析报告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项目技术合作现状与发展趋势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项目技术合作的基本概念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合作伙伴共同投入技术资源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共享技术成果与风险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提高技术创新能力与市场竞争力</a:t>
                </a:r>
                <a:endParaRPr/>
              </a:p>
            </p:txBody>
          </p:sp>
          <p:sp>
            <p:nvSpPr>
              <p:cNvPr id="16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项目技术合作的类型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技术开发合作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技术转让合作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技术咨询合作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技术服务合作</a:t>
                </a:r>
                <a:endParaRPr/>
              </a:p>
            </p:txBody>
          </p:sp>
          <p:sp>
            <p:nvSpPr>
              <p:cNvPr id="17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项目技术合作的特点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资源共享与互补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技术创新与拓展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市场竞争与合作</a:t>
                </a:r>
                <a:endParaRPr/>
              </a:p>
            </p:txBody>
          </p:sp>
          <p:sp>
            <p:nvSpPr>
              <p:cNvPr id="17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项目技术合作的基本概念与类型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全球项目技术合作现状与特点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全球项目技术合作的现状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全球化推动技术合作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跨国技术合作日益增多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技术创新成为合作重点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全球项目技术合作的特点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合作伙伴多元化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合作领域广泛化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合作形式多样化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项目技术合作的发展趋势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技术创新驱动合作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跨界融合拓展合作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产业链协同促进合作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影响项目技术合作的因素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政策支持与法规环境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项目技术合作的发展趋势与影响因素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知识产权在项目技术合作中的作用与价值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知识产权的基本概念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知识产权是一种无形财产权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保护创新者的智力劳动成果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促进技术创新与市场竞争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知识产权的类型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著作权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商标权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商业秘密权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知识产权的基本概念与类型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知识产权在项目技术合作中的价值与意义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知识产权在项目技术合作中的价值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保护创新成果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提高合作效益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增强市场竞争力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知识产权在项目技术合作中的意义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加强合作伙伴信任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提高合作稳定性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知识产权对项目技术合作的保护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保护合作伙伴的合法权益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维护技术创新的公平竞争环境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保障合作成果的有效利用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知识产权对项目技术合作的促进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促进合作伙伴之间的技术交流与合作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推动技术创新与产业发展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提高项目技术合作的效果与效益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知识产权对项目技术合作的保护与促进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项目技术合作中的知识产权风险与应对措施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项目技术合作中的知识产权风险类型与特点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项目技术合作中的知识产权风险类型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知识产权侵权风险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知识产权纠纷风险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知识产权流失风险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项目技术合作中知识产权风险的特点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风险连锁性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https://d.book118.com/036055044004010054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项目技术合作与知识产权分析报告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2024-09-20T23:23:06.752</cp:lastPrinted>
  <dcterms:created xsi:type="dcterms:W3CDTF">2024-09-20T15:23:06Z</dcterms:created>
  <dcterms:modified xsi:type="dcterms:W3CDTF">2024-09-20T15:23:08Z</dcterms:modified>
</cp:coreProperties>
</file>