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2B80F-374C-4036-AF11-2DD3B3496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6F6D7-B22D-40FF-BAFD-465DB4EAE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D99C8-3791-4695-B41D-04C369B2B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2C18F-88C4-4084-BD6D-BADEEDC28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3B649F-56A1-4F46-BBEC-3F6219A3A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C4D7C9-0EB0-4240-97BD-D8F1BD23C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D17625-1B92-4920-AAC7-0AD51A49D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FE1A4-1C19-4A7C-AF5C-3BCE0C5F5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19201-4FA4-47A8-B491-D37D7912B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8CDAB-6075-4F5E-B7CD-52ABB1B2C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DE1BD-9407-4BF8-BF41-EAD1D2B29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55103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食品加工行业2024员工管理创新思路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员工招聘与选拔创新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培训与发展策略优化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激励机制改革与探索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企业文化建设与传承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数字化技术在员工管理中的应用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行业现状及趋势分析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食品加工行业概况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食品加工行业是一个庞大的产业，涵盖了从原材料采购、加工制造到产品销售的多个环节，市场规模巨大。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食品加工行业具有多样性、季节性和地域性等特点，产品种类繁多，市场需求波动大。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行业竞争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随着市场竞争的加剧，食品加工企业需要不断提高产品质量、降低成本、优化供应链管理等方面来保持竞争优势。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食品加工企业员工结构复杂，包括生产工人、技术人员、销售人员等多个岗位，员工素质参差不齐。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传统的员工管理方式往往以规章制度和奖惩制度为主，缺乏灵活性和人性化，难以满足现代企业的管理需求。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食品加工企业在员工管理方面面临着员工流失率高、工作效率低下、员工培训不足等挑战。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员工管理现状及挑战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消费者对食品的需求将越来越个性化，食品加工企业需要不断创新产品种类和口味，满足消费者的多样化需求。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随着科技的进步，食品加工行业将越来越智能化，机器人和自动化设备将逐渐替代人工操作，提高生产效率和产品质量。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环保和可持续发展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环保和可持续发展已经成为全球共识，食品加工企业需要关注环保问题，推动绿色生产，降低能源消耗和废弃物排放。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33" r="168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员工招聘与选拔创新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利用Facebook、LinkedIn、微信等社交媒体平台，发布招聘信息，吸引更多潜在应聘者。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社交媒体招聘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与高校合作，组织校园招聘活动，提前锁定优秀人才。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鼓励员工推荐优秀人才，设立推荐奖励机制，提高招聘质量。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多元化招聘渠道拓展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根据岗位需求，构建相应的胜任力模型，包括知识、技能、素质等方面。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构建胜任力模型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采用行为面试法，通过询问应聘者过去的行为来预测其未来的表现。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行为面试法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运用心理测评、技能测评等工具，全面评估应聘者的胜任力。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测评工具应用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基于胜任力模型选拔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简化招聘流程，缩短招聘周期，提高招聘效率。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建立候选人管理库，对候选人进行分类和跟踪，确保及时联系和跟进。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候选人管理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运用数据分析工具，对招聘效果进行评估和预测，为招聘策略制定提供数据支持。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数据分析与运用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提高招聘效率与质量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培训与发展策略优化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岗位需求分析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针对不同岗位，深入分析其工作职责和所需技能，为员工提供定制化的培训内容。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员工反馈收集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通过调查问卷、面谈等方式，收集员工对培训的意见和建议，以更精准地满足其需求。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员工能力评估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通过定期的技能评估，了解员工在各自岗位上的实际能力，从而确定其培训需求。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个性化培训需求识别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108" r="111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整合各类优质课程资源，包括视频教程、在线直播、互动课程等，为员工提供丰富的学习选择。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多样化课程资源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根据员工的岗位、能力评估结果和个人发展目标，为其推荐个性化的学习路径和课程。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个性化学习路径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通过在线测试、学习时长统计等方式，跟踪员工的学习进度和效果，及时调整培训策略。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学习效果跟踪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在线学习平台建设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123" r="1312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引导员工设定明确的职业目标，并制定可行的职业发展计划。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职业目标设定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建立导师制度，为新员工和有潜力的员工提供一对一的职业辅导和指导。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导师制度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设立清晰的职业发展通道和晋升机会，鼓励员工通过不断学习和努力，实现职业成长。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职业发展通道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关注员工的心理健康，提供心理辅导和关怀服务，帮助员工缓解工作压力，保持良好的工作状态。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心理辅导与关怀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职业规划与辅导体系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激励机制改革与探索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https://d.book118.com/036055103222010034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2024-09-04T08:08:55.530</cp:lastPrinted>
  <dcterms:created xsi:type="dcterms:W3CDTF">2024-09-04T00:08:55Z</dcterms:created>
  <dcterms:modified xsi:type="dcterms:W3CDTF">2024-09-04T00:08:57Z</dcterms:modified>
</cp:coreProperties>
</file>