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CE6094-2A28-4AFB-86BE-748A4110D9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4E483A-426E-43EB-9B55-B03977967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E4738D-7DA8-4B5E-B264-A7822F8D0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BE8736-FB11-4D5F-B097-AB9A7CECD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BB649F-D97A-44DF-8BF9-D7DC03952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6BA2DF-F790-4471-9C5E-57AFA8E6A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DFF15A-5C06-4F1B-9B20-F9ACF86FE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AFAB2B-7050-47A5-81E8-001221A69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9D1811-BD27-4CB3-B9D1-B210A7490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5A7B57-1AE6-4266-938F-93BCA1C52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C1BA2C-DD11-45E0-9072-8B2DCD0F11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6103014003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社区之家庭的概念和类型护理课件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社区与家庭的概念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家庭类型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社区护理服务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家庭护理服务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社区与家庭护理的结合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社区与家庭的概念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968" r="299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社区是由一定地域内的人群所组成的、具有共同或同类的社会经济活动、并具有相近的区域认同意识的社会单位。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社区具有地域性、社会性、认同性和经济性等特征。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246" r="724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家庭是由一定血缘关系、婚姻关系或收养关系为基础，由亲属之间组成的，并共同维持生活的社会基本单位。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家庭具有亲情性、亲密性、私密性和稳定性等特点。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家庭的定义与特点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功能互补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社区和家庭在功能上相互补充，社区提供公共设施和服务，满足居民的共同需求，而家庭则提供亲情和关爱，满足居民的个性化需求。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相互依存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社区和家庭是相互依存的关系，社区为家庭提供公共服务和资源，家庭则是社区的重要组成部分。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相互影响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社区和家庭也会相互影响，社区环境和社会因素会影响家庭成员的行为和心理状态，反之亦然。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875" r="15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社区与家庭的关系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家庭类型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最常见的家庭形式，由父母和子女组成。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核心家庭是指由一对夫妇及其未婚子女组成的家庭，通常是家庭发展的基础形式。这种家庭形式结构简单，关系紧密，是大多数文化中最常见的家庭类型。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69" r="2346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核心家庭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9062" r="906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由核心家庭成员加上其他亲属组成的大家庭。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在扩展家庭中，除了核心家庭成员外，还包括其他亲属，如祖父母、叔叔、阿姨等。这种家庭形式在一些文化中比较常见，如南亚和拉丁美洲国家。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扩展家庭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由一位家长和子女组成的家庭。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单亲家庭是指只有一位家长（通常是母亲或父亲）和子女组成的家庭。由于离婚、丧偶等原因，单亲家庭的数量逐渐增多，这种家庭形式需要更多的社会支持和帮助。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单亲家庭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https://d.book118.com/036103014003010040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2024-09-06T03:37:19.701</cp:lastPrinted>
  <dcterms:created xsi:type="dcterms:W3CDTF">2024-09-05T19:37:19Z</dcterms:created>
  <dcterms:modified xsi:type="dcterms:W3CDTF">2024-09-05T19:37:21Z</dcterms:modified>
</cp:coreProperties>
</file>