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F0499-C42E-493F-AECE-26E988ADE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14084-795D-45F3-B882-ED702A8B5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39484-92C2-44EC-A46F-61B4AFA7B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87F48-1EDC-4B72-A2F3-BCDC12183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5AA0FE-1901-4066-BE22-B93DC07FD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3BBA4E-2D10-47E2-8600-431F3A1E5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523356-56FC-4463-A2F4-17A7D0890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9405B-78FD-40BA-9653-0CF911DF2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662AC-C105-4CBA-A01A-85C8EE97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6A537-845A-44C7-9099-4A6A93DA2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38E8A-8BF4-49DF-8FCD-C8DB83B02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03050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功能无机材料课件材料的表征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功能无机材料概述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材料表征技术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无机材料表征的应用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无机材料表征的挑战与展望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功能无机材料概述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功能无机材料是指具有特定物理或化学功能的无机非金属材料，如半导体材料、磁性材料、光功能材料等。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根据功能性质，功能无机材料可分为电子功能材料、光学功能材料、磁学功能材料、热学功能材料等。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无机材料具有较高的热稳定性和化学稳定性，能够在高温、强酸、强碱等恶劣环境下保持性能稳定。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无机材料的耐腐蚀性较好，不易被氧化或腐蚀，能够适应各种复杂环境。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耐腐蚀性强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无机材料通常是无毒或低毒的，对环境和人体无害，符合绿色环保的要求。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环保无害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无机材料的特点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用于制造集成电路、电子器件、太阳能电池等，实现电子产品的微型化、高效化和低成本化。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电子信息产业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用于制造燃料电池、太阳能热水器等，实现清洁能源的高效利用和转化。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用于制造人工骨骼、牙齿等医疗器械，以及药物载体和生物传感器等生物医用材料。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生物医疗领域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用于污水处理、空气净化、环境监测等方面的材料，提高环境质量。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环保领域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无机材料的应用领域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材料表征技术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光学显微镜是一种常用的材料表征技术，通过可见光透射和反射来观察材料的表面形貌和结构。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光学显微镜利用透镜和反射镜将物体放大并投影到目镜或摄像机上，能够观察材料的表面形貌和结构，分辨率为微米级别。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光学显微镜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X射线衍射是一种无损检测技术，通过分析材料对X射线的散射和衍射来研究材料的晶体结构和相组成。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X射线衍射利用X射线照射材料，通过散射和衍射现象分析材料的晶体结构和相组成，能够确定材料的晶体类型、晶格常数和相含量等信息。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X射线衍射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扫描电子显微镜是一种高分辨率的表面形貌观察技术，通过电子束扫描材料表面来观察微观结构和形貌。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扫描电子显微镜利用电子束扫描材料表面，通过检测材料表面的二次电子、背散射电子等信号来观察材料的微观结构和形貌，分辨率可达纳米级别。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扫描电子显微镜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98" r="2249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透射电子显微镜是一种高分辨率的内部结构观察技术，通过电子束穿透材料来观察微观结构和晶体取向。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透射电子显微镜利用高能电子束穿透材料，通过检测透射束和衍射束的信号来观察材料的内部结构和晶体取向，分辨率可达亚埃级别。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透射电子显微镜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https://d.book118.com/036103050202010050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2024-09-16T03:56:41.244</cp:lastPrinted>
  <dcterms:created xsi:type="dcterms:W3CDTF">2024-09-15T19:56:41Z</dcterms:created>
  <dcterms:modified xsi:type="dcterms:W3CDTF">2024-09-15T19:56:43Z</dcterms:modified>
</cp:coreProperties>
</file>