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0B7B30-93E4-4EA7-A257-DAF8DF9A4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BCF600-AEF6-4C11-B62F-6225DF09D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84F99D-348C-40EE-B563-86BA05575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4C5D7E-9FE2-4918-91BA-6A6AF81DE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18EA97-EF21-4C97-A2F5-6A428EAE66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62F72D-2B4D-4473-B6B9-E90F65421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C8F0365-4F0F-42F9-BF24-98E0E44D12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F2A054-28DB-4EAD-B631-484345730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B2DBAD-0759-4482-812B-9253549D11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FE7AA5-16C6-4D0F-98AC-2F474422E4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5363F-8F04-4478-8BC6-8FEFE4562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04050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月子餐品牌的价格策略与利润分析</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月子餐品牌市场现状</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价格策略分析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利润分析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价格策略与利润关系探讨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772" b="1677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为月子餐品牌提供决策参考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通过本研究，为月子餐品牌在制定价格策略和追求利润最大化方面提供决策支持和参考意见。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分析月子餐品牌的价格策略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通过对市场上主要月子餐品牌的价格策略进行深入分析，了解各品牌定价的依据和逻辑。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探究价格策略对利润的影响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研究价格策略如何影响月子餐品牌的利润水平，以及不同价格策略下的利润差异。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084" r="1108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简要介绍月子餐市场的现状、发展趋势和竞争格局。</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月子餐市场概述</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主要品牌价格策略分析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价格策略对利润的影响分析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结论与建议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对市场上几个主要月子餐品牌的价格策略进行详细分析，包括定价方法、价格水平、价格调整等方面。</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通过实证研究和案例分析，探讨不同价格策略对月子餐品牌利润的影响机制和效果。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总结研究成果，提出针对月子餐品牌价格策略和利润管理的建议，以及对未来研究的展望。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月子餐品牌市场现状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53" b="16553"/>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75" r="166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月子餐市场规模不断扩大，增长率逐年提高。</a:t>
            </a:r>
          </a:p>
        </p:txBody>
      </p:sp>
      <p:pic>
        <p:nvPicPr>
          <p:cNvPr id="5" name="Picture 5"/>
          <p:cNvPicPr>
            <a:picLocks noChangeAspect="1"/>
          </p:cNvPicPr>
          <p:nvPr/>
        </p:nvPicPr>
        <p:blipFill>
          <a:blip r:embed="rId4"/>
          <a:srcRect l="16675" r="1667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随着消费者对健康饮食和坐月子的重视，月子餐市场需求不断增长。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未来几年，月子餐市场有望继续保持快速增长。</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消费者更加注重月子餐的营养成分和口感。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消费者对品牌的信任度和口碑评价也是选择月子餐的重要因素。</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7807" b="1780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消费者对月子餐的需求呈现多样化和个性化特点。</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各品牌在产品创新、服务质量、营销策略等方面展开竞争，争夺市场份额。</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月子餐市场竞争激烈，品牌众多。</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主要品牌包括专业月子餐品牌、酒店餐饮品牌、线上餐饮平台等。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竞争格局与主要品牌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价格策略分析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成本导向定价</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根据产品成本加上期望的利润率来设定价格，适用于品牌知名度不高或市场竞争不激烈的情况。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竞争导向定价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参考竞争对手的价格来设定自身产品的价格，以保持竞争优势或避免价格战。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需求导向定价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根据市场需求和消费者心理来设定价格，通常适用于高端月子餐品牌或具有独特卖点的产品。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定价方法与策略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价格弹性</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价格敏感性</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价格弹性与敏感性分析</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了解消费者对价格变动的敏感程度，以便制定合适的价格策略。对于月子餐品牌而言，提供高性价比的产品和服务是降低价格敏感性的关键。</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分析价格变动对销售量的影响程度，以确定价格调整的策略。通常，月子餐的价格弹性较低，因为消费者更注重品质和口碑。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差异化定价</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通过提供独特的产品特点或服务，实现与竞争对手的差异化定价，从而吸引更多消费者。</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价格调整策略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根据竞争对手的价格变化和市场反馈，灵活调整自身品牌的价格策略，以保持竞争优势。</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市场调研</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收集竞争对手的价格信息，并进行对比分析，以了解自身品牌在市场中的价格定位。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竞争对手价格对比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利润分析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https://d.book118.com/036104050050010044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2024-09-12T14:15:26.011</cp:lastPrinted>
  <dcterms:created xsi:type="dcterms:W3CDTF">2024-09-12T06:15:26Z</dcterms:created>
  <dcterms:modified xsi:type="dcterms:W3CDTF">2024-09-12T06:15:27Z</dcterms:modified>
</cp:coreProperties>
</file>