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C927A-EFAD-42A6-99AA-67B1038F0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9F6E4-492D-4C83-8F84-84DB65897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664A1-AB35-4279-B3F3-0D4BB6EF1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641FA-EAB8-4181-B286-DA44E7B4F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EB6B2C-3F6F-4D77-AE21-EC8D19FFA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D6E510-6A43-44BC-8774-3F04A1279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CAB9E5-3396-4C80-9CFE-749F34374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D3CF3-B7A9-43D7-8839-D5A5412BC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0D003F-4AB6-4CCD-B292-66F9E8364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D49E8-E872-461E-9D5A-EC7920497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003C7-8E8E-4CFD-B130-26C1727F0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04230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仓库管理员个人工作总结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个人能力提升与自我评价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仓库管理员岗位介绍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仓库管理员是企业物流体系中不可或缺的一环，负责管理仓库内物资的入库、存储、出库等流程，确保物资的安全、准确、高效运转。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仓库管理员需要具备专业的物流知识和技能，能够熟练操作各种仓储设备，具备良好的沟通能力和团队协作精神。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负责物资的出库管理，根据领料单或销售订单等信息，及时、准确地完成物资的拣选、打包、发货等工作。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负责物资的存储管理，合理规划库位，确保物资安全、整齐、易于查找。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负责物资的入库管理，包括验收、登记、分类、上架等环节，确保物资准确无误地进入仓库。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负责仓库内设备的操作和维护，确保设备的正常运行和安全使用。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负责仓库内环境的维护和改善，保持仓库整洁、卫生、有序。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仓库管理员通常需要在室内工作，但也需要进行室外的装卸货等操作，需要具备一定的体力和耐力。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仓库内通常会有噪音、灰尘等不良影响，需要采取相应的防护措施。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仓库管理员需要具备一定的安全意识和应急处理能力，能够应对突发事件和异常情况。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工作环境及条件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仓库管理实践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确保所有入库物料符合采购计划和品质要求，遵循先入先出原则，准确记录物料入库信息。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严格把控入库流程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物料分类与标识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入库异常处理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961" r="996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按照物料属性、规格和批次进行分类，采用合适的标识方法，便于后续查找和管理。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及时处理入库过程中出现的异常情况，如数量不符、品质问题等，确保入库数据准确无误。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物料入库管理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60" b="21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10" b="1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物料存储与保管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合理规划仓库布局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根据物料特性和业务需求，合理规划仓库空间，提高仓库利用率。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物料存储标准化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遵循物料存储规范，确保物料摆放整齐、安全、易于查找。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库存盘点与安全管理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定期进行库存盘点，确保账实相符；加强仓库安全管理，防止火灾、盗窃等安全事故发生。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遵循出库申请、审批、发货、签收的流程，确保出库物料准确无误。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严格执行出库流程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妥善保管出库单据，确保数据完整、可追溯。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出库单据管理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及时处理出库过程中出现的异常情况，如数量不符、品质问题等，确保客户满意度。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出库异常处理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物料出库管理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根据仓库规模及物料种类，制定合理的盘点计划，明确盘点时间、人员分工和所需资源。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盘点计划制定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按照盘点计划，对仓库内所有物料进行逐一清点，记录实际库存数量，并与账面数据进行核对。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盘点过程执行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针对盘点过程中发现的差异，及时查明原因并进行调整，确保库存数据的准确性。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盘点差异处理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根据盘点结果，编制库存报表，包括库存明细表、差异分析表等，并按时提交给相关部门负责人。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报表编制与提交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库存盘点与报表编制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明确安全库存的定义和作用，了解其对保障生产连续性和降低缺货风险的重要性。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安全库存概念理解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根据历史销售数据、采购周期、生产需求等因素，采用合理的计算方法设定各类物料的安全库存量。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安全库存设定方法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定期评估安全库存量的合理性，根据实际需求和库存状况进行适时调整，确保安全库存量始终处于合理水平。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安全库存动态调整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安全库存设定与调整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https://d.book118.com/036104230230010054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2024-09-22T04:27:16.931</cp:lastPrinted>
  <dcterms:created xsi:type="dcterms:W3CDTF">2024-09-21T20:27:16Z</dcterms:created>
  <dcterms:modified xsi:type="dcterms:W3CDTF">2024-09-21T20:27:19Z</dcterms:modified>
</cp:coreProperties>
</file>