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AF5E3-C97A-461D-9DAD-5591FF1E4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6CFFA-F4F5-47C6-9969-0948C022D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09871-AAA5-4602-8E28-2ED4BCF6D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F7D95-0255-4A04-8B42-FC5DE2FC7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F1C975-CF6A-46D8-815E-B58229CC9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5F8807-CB55-4C49-93AB-DBB44B455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4CBD61-D89C-4163-A4C2-D1A39A678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F0F5A-D803-4604-AAFF-72194386B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B2900-83EF-4799-9AFB-2E10EF267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52EDC-FD07-45FA-B827-1C3F5F039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73B3A-23FA-4D72-9512-C272F35CA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050001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甜菜碱简介介绍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2023-11-28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甜菜碱简介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甜菜碱的理化性质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甜菜碱的提取与分离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甜菜碱的应用领域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甜菜碱的市场前景与发展趋势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相关研究与文献综述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甜菜碱简介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" b="31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甜菜碱的化学结构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甜菜碱是一种三甲胺基甘氨酸，化学结构上呈现出典型的季铵型有机化合物特征。其分子结构包含一个氮原子、三个甲基数和一个甘氨酸基团。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甜菜碱的分子式为C5H11NO2，分子量为137.17，是一种白色或浅黄色的结晶固体。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甜菜碱主要存在于甜菜糖蜜、啤酒酵母、黑豆、小麦、玉米、燕麦等植物性食品中。此外，它也存在于动物肝脏、肾脏和蛋等动物性食品中。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甜菜碱在自然界中广泛分布，特别是在植物和动物体内。它具有多种生理功能，如维持渗透压、促进脂肪代谢和抗肿瘤等。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甜菜碱的来源与分布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甜菜碱的理化性质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甜菜碱在晶体状态下时，其分子排列有序，呈现规则的几何形状。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晶体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溶解性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90" r="170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甜菜碱易溶于水，也溶于甲醇、乙醇等有机溶剂，但不溶于非极性溶剂如苯和己烷。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甜菜碱在高温、酸碱环境下均能保持稳定，但在强氧化剂存在时可能会被氧化。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物理性质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477400" y="2610745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7071664" y="3240538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8078838" y="2037055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350711" y="3363792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7259021" y="4383062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9353" y="4775492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甜菜碱分子具有两性，既能在酸性条件下表现出弱碱性，也能在碱性条件下表现出弱酸性。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两性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在不同pH值下，甜菜碱会发生离解，其离解常数会发生变化。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离解常数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在特定条件下，甜菜碱可以与某些官能团发生反应，如与羧酸生成羧酸盐，与醛生成亚胺等。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反应性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化学性质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甜菜碱在营养补充方面具有重要作用，对于维持人体健康、促进生长发育具有积极意义。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渗透调节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甜菜碱在植物和动物体内具有重要的渗透调节作用，可以帮助维持细胞内外的水分平衡。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代谢功能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甜菜碱在人体内主要参与嘌呤碱基的合成，对代谢具有重要作用。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生物学性质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甜菜碱的提取与分离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使用有机溶剂如甲醇、乙醇等，从甜菜根中提取甜菜碱。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溶剂提取法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将甜菜根与水混合加热，通过萃取和离子交换等方法提取甜菜碱。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水提取法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利用超声波的振动和热效应，加速溶剂渗透和扩散，提高提取效率。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超声波辅助提取法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提取方法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通过加入沉淀剂使甜菜碱沉淀，再进行过滤和洗涤，得到纯品。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沉淀法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48" b="167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利用离子交换树脂的吸附和解析作用，去除杂质，得到纯品甜菜碱。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离子交换法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采用色谱柱分离技术，根据不同物质在固定相和流动相之间的分配系数差异进行分离。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色谱分离法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分离纯化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溶剂提取法实例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将甜菜根粉碎后，用乙醇作为溶剂进行浸泡和过滤，重复多次后得到粗品甜菜碱。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水提取法实例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将甜菜根切成小块，加入水中煮沸一定时间，过滤残渣后得到水提取液，再通过离子交换和浓缩得到纯品甜菜碱。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超声波辅助提取法实例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将甜菜根放入超声波清洗器中，加入适量乙醇和水，设定适当的超声波功率和时间，提取完成后过滤残渣得到甜菜碱提取液。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提取分离实例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https://d.book118.com/036105000141010055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2024-09-23T04:24:27.475</cp:lastPrinted>
  <dcterms:created xsi:type="dcterms:W3CDTF">2024-09-22T20:24:27Z</dcterms:created>
  <dcterms:modified xsi:type="dcterms:W3CDTF">2024-09-22T20:24:29Z</dcterms:modified>
</cp:coreProperties>
</file>