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EEAEE-2364-4BFC-ACFA-EF91F6F39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6E3B6-A6C2-4E2E-BBB2-38526E873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8626A-8823-4CE2-8B15-19723C32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15F9E-FFD5-4323-93B0-A0EA44DBE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2E74D8-ADBA-4A8B-89BF-A2424D24F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F5F8D3-795C-46C6-AE4D-179B7BB33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A79712-D5F8-4DDA-AFCD-5B429B9F1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C3AA1-C984-45F3-9682-A528E769E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8D5EB-05BB-401C-9DD0-BAF5FDEC7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B8DA5-4C5A-4E35-9B0C-4FD94393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3F96B-153D-4E6C-843B-79262C5FB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051300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商业模式创新、动态能力与化工企业高质量发展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化工企业高质量发展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商业模式创新、动态能力与化工企业高质量发展的关系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4503" b="145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商业模式创新是指企业通过重新组合和优化其价值创造方式、价值传递方式和价值获取方式，以实现企业价值的提升和创新。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商业模式创新是企业在激烈竞争的市场环境中获得竞争优势的关键，能够帮助企业实现可持续发展和提高市场竞争力。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商业模式创新的定义与重要性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商业模式创新的类型与特点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商业模式创新可以分为三种类型，即价值链创新、平台模式创新和生态系统模式创新。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商业模式创新具有独特性、系统性和动态性等特点，需要企业从整体和系统的角度出发，进行全面的思考和创新。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商业模式创新的过程包括发现机会、设计新模式、实施新模式和评估新模式等四个阶段。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实施商业模式创新需要企业具备强大的组织能力和资源整合能力，同时需要注重人才培养和团队建设，以实现商业模式的成功落地和实施。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商业模式创新的过程与实施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动态能力是指企业应对外部环境变化时，调整自身资源配置、改变自身能力的能力。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动态能力的定义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在快速变化的市场环境中，企业需要具备动态能力以适应不断变化的市场需求和竞争态势，从而保持竞争优势。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动态能力的重要性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动态能力的定义与重要性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6513" b="165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动态能力的构成要素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感知与识别机会与威胁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企业需要具备敏锐的感知和识别能力，及时发现市场机会和威胁，以便快速作出反应。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资源整合与配置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企业需要具备高效地整合和配置内部资源的能力，以应对外部环境的变化。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组织学习与创新能力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企业需要不断地学习和创新，以适应不断变化的市场环境，提升自身的竞争力。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持续关注市场动态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企业需要时刻关注市场变化，了解行业趋势和竞争对手的动态，以便及时调整自身的战略和业务模式。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加强人才培养与引进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企业需要加强人才培养和引进，建立完善的人才激励机制，提升企业的整体素质和创新能力。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通过与其他企业或机构建立合作或联盟关系，共享资源、技术和市场信息，提升自身的动态能力和市场竞争力。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建立灵活的组织结构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企业需要建立灵活的组织结构，以便快速响应市场变化，提高决策效率和执行力。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动态能力的获取与提升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化工企业高质量发展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https://d.book118.com/036105130002010051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2024-09-16T14:27:08.804</cp:lastPrinted>
  <dcterms:created xsi:type="dcterms:W3CDTF">2024-09-16T06:27:08Z</dcterms:created>
  <dcterms:modified xsi:type="dcterms:W3CDTF">2024-09-16T06:27:10Z</dcterms:modified>
</cp:coreProperties>
</file>