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FCDC3-16E4-4D36-8ECA-1DEC68D25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F66EA-2D9B-4CA0-80DB-E9E5B87A9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E3F6C-9F2F-4C82-B462-5C2A4690B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03284-A76D-4AE8-90EC-FBC959F6E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4A1073-E01F-4FDC-83DC-624922904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2495C4-080F-4D50-8F9A-69CCC1C90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94E074-ADFC-43E1-A315-75530D227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C0A8F-7F28-4AFA-AF05-9E32CB108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827DE-DB97-447A-B9D4-9DB7E9B55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3AB23-DFF8-45CA-8726-1932FA34D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AB483-22A4-4F7B-B0A1-1AED18C05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0522100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2023年电镀车间班长工作总结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工作问题与改进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工作收获与展望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负责电镀车间的日常生产管理，确保生产计划按时完成。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负责监督生产过程中的安全、质量、效率等方面的工作，确保生产符合相关标准和规定。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协调与其他部门的工作，保证生产流程的顺畅进行。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培训和指导员工，提高他们的技能和素质。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139" r="1013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9" r="26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544" r="155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提高生产效率，降低生产成本。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保证产品质量，提高客户满意度。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加强安全管理，防止事故发生。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提升员工技能水平，培养优秀人才。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根据生产计划，合理分配工作任务，确保生产进度。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定期检查设备维护情况，确保设备正常运行。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监督员工的工作情况，及时纠正问题，确保生产质量。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组织员工培训，提高技能水平和工作效率。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任务分配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工作内容与成果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生产管理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生产计划制定与执行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作为班长，我负责制定并跟踪电镀车间的生产计划。通过合理安排生产任务，确保了各项订单按时交付，提高了生产效率。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生产流程优化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针对生产过程中出现的问题，我积极推动流程改进，减少了生产环节的浪费，降低了生产成本。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我组织了定期的设备检查和维护，确保设备正常运行，延长了设备使用寿命。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生产数据记录与分析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我坚持记录生产数据，通过数据分析找出生产瓶颈，为后续的生产管理提供了有力支持。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389" r="1738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我参与制定了电镀产品质量标准，并监督员工严格遵守，确保产品质量达标。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质量标准制定与执行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我定期进行产品质量抽查，及时发现并处理质量问题，推动质量持续改进。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质量检查与改进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我组织了质量意识培训，提高了员工对产品质量的重视程度。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质量培训与意识提升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我协助完善了车间的质量管理体系，确保质量管理工作的规范化、标准化。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我参与制定了电镀车间的安全管理制度，明确了各级安全责任。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安全制度建设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我定期组织安全培训和演练，提高了员工的安全意识和应对突发事件的能力。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安全培训与演练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我负责组织安全检查，发现并整改安全隐患，降低了安全事故的发生率。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安全检查与整改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我协助制定了电镀车间的应急预案，确保在突发情况下能够迅速、有效地应对。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https://d.book118.com/036105221001010103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2024-09-28T00:56:18.761</cp:lastPrinted>
  <dcterms:created xsi:type="dcterms:W3CDTF">2024-09-27T16:56:18Z</dcterms:created>
  <dcterms:modified xsi:type="dcterms:W3CDTF">2024-09-27T16:56:20Z</dcterms:modified>
</cp:coreProperties>
</file>