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6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9C5FB-A341-427D-8185-4555CD5A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4EC01-6EE4-4B9F-B325-15A92E00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17D6A-F948-4EDA-86F5-CE60FAC7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A4D98-CA81-424B-BDEB-B00D54FDC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0EB1D-F2BD-4859-ABE8-3B7ABA4B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38E39-1637-49DD-8515-BDDDF317C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70A95-4339-41DE-9A3F-B32F835C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C4B56-431D-486A-8A73-FFA1D086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1FE9E-BC61-463F-B86D-1A803BD07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B71F2-3973-42A8-9160-5C7C01DC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A0569-60BE-4FF3-97C1-785EE6359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386" r:id="rId2"/>
    <p:sldLayoutId id="2147498387" r:id="rId3"/>
    <p:sldLayoutId id="2147498388" r:id="rId4"/>
    <p:sldLayoutId id="2147498389" r:id="rId5"/>
    <p:sldLayoutId id="2147498390" r:id="rId6"/>
    <p:sldLayoutId id="2147498391" r:id="rId7"/>
    <p:sldLayoutId id="2147498392" r:id="rId8"/>
    <p:sldLayoutId id="2147498393" r:id="rId9"/>
    <p:sldLayoutId id="2147498394" r:id="rId10"/>
    <p:sldLayoutId id="21474983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18" Type="http://schemas.openxmlformats.org/officeDocument/2006/relationships/tags" Target="../tags/tag750.xml" /><Relationship Id="rId19" Type="http://schemas.openxmlformats.org/officeDocument/2006/relationships/tags" Target="../tags/tag751.xml" /><Relationship Id="rId2" Type="http://schemas.openxmlformats.org/officeDocument/2006/relationships/tags" Target="../tags/tag734.xml" /><Relationship Id="rId20" Type="http://schemas.openxmlformats.org/officeDocument/2006/relationships/tags" Target="../tags/tag752.xml" /><Relationship Id="rId21" Type="http://schemas.openxmlformats.org/officeDocument/2006/relationships/tags" Target="../tags/tag753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2" Type="http://schemas.openxmlformats.org/officeDocument/2006/relationships/tags" Target="../tags/tag754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1101401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新员工入职培训PPT试题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新员工入职培训的目的和意义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新员工入职培训的考核方式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新员工入职培训的注意事项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新员工入职培训的案例分析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新员工入职培训的目的和意义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培训目的</a:t>
            </a:r>
            <a:endParaRPr lang="zh-CN" altLang="en-US"/>
          </a:p>
        </p:txBody>
      </p:sp>
      <p:sp>
        <p:nvSpPr>
          <p:cNvPr id="1051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提高新员工的专业技能和知识水平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增强新员工的团队协作和沟通能力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提高新员工的工作积极性和忠诚度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帮助新员工了解企业文化和价值观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培训意义</a:t>
            </a:r>
            <a:endParaRPr lang="zh-CN" altLang="en-US"/>
          </a:p>
        </p:txBody>
      </p:sp>
      <p:sp>
        <p:nvSpPr>
          <p:cNvPr id="105179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为企业的长远发展提供人才保障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80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增强新员工的团队协作和沟通能力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81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帮助新员工快速融入企业文化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82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提高新员工的专业技能和知识水平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https://d.book118.com/036111014015010050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新员工入职培训PPT试题</vt:lpstr>
      <vt:lpstr>目录</vt:lpstr>
      <vt:lpstr>单击添加章节标题</vt:lpstr>
      <vt:lpstr>新员工入职培训的目的和意义</vt:lpstr>
      <vt:lpstr>培训目的</vt:lpstr>
      <vt:lpstr>培训意义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2024-09-15T05:25:05.257</cp:lastPrinted>
  <dcterms:created xsi:type="dcterms:W3CDTF">2024-09-14T21:25:05Z</dcterms:created>
  <dcterms:modified xsi:type="dcterms:W3CDTF">2024-09-14T21:25:08Z</dcterms:modified>
</cp:coreProperties>
</file>