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11A73-BCF3-411D-A42A-FE79E8967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85D5F-B0C2-4A47-948B-96079C5B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DB75F-E8EA-4BCD-BCBA-896C618AF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0BD82-332E-42CE-AAD6-4523F8635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575E6-FBEB-4698-B8C2-B8786E8D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BAE9B9-4FD0-417A-8DF3-D8D51937C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A723B-0881-4B83-A603-718CF4647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27CFA-FAD0-46E4-AE4B-44E4D8753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9AE91-0EF2-423B-9F1D-B93F93A27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CA005-5E74-488F-AB9F-08632FD74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60680-4F54-4134-9AED-F3EF7043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1104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安全管理制度对食品生产企业的要求与指导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食品生产企业的安全要求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安全管理制度对食品生产企业的指导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55" r="16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安全管理制度是食品生产企业为确保生产过程的安全、卫生和质量而制定的系统化、规范化的规章制度。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安全管理制度对于保障食品安全、维护消费者权益、提升企业形象和信誉具有重要意义，是食品生产企业必须遵守的法规要求。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涉及设备维护、保养、校准等方面的规定。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包括工艺流程、操作规范、质量检测等方面的规定。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包括员工培训、岗位职责、操作规程等方面的规定。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包括原料采购、验收、储存等方面的规定。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92" r="18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根据国家法律法规、行业标准和企业实际情况制定安全管理制度。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制定程序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实施与监督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制定安全管理制度应经过充分调研、征求意见、审查批准等程序。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安全管理制度制定后应组织员工培训，加强监督检查，确保制度得到有效执行。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根据实际情况对安全管理制度进行定期评估和修订，不断完善和提升安全管理体系。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食品生产企业的安全要求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食品生产环境安全要求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食品生产企业应保持生产环境的清洁卫生，定期进行清洁和消毒，防止食品受到污染。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通风与照明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生产车间应具备良好的通风和照明设施，确保空气流通，提供足够的照明，降低食品变质和细菌滋生的风险。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温度与湿度控制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根据不同食品的生产需求，应控制生产环境的温度和湿度，确保食品的保鲜度和质量。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生产企业应定期对生产设备进行维护和保养，确保设备的正常运行和使用效果。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每次使用设备前后都应进行清洁和消毒，防止食品残留物对食品的污染。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设备清洁与消毒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设备应具备必要的安全防护措施，如防护罩、急停开关等，确保操作人员的安全。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设备安全防护措施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食品生产设备安全要求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企业应对员工进行食品安全和卫生培训，提高员工的安全意识和操作技能。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食品生产企业应对员工的健康状况进行管理，确保员工不携带传染病等有害健康的病原体。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员工应保持良好的个人卫生习惯，勤洗手、穿戴整洁的工作服和口罩等防护用品。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食品生产人员安全要求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https://d.book118.com/036111040222010051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2024-09-17T20:56:40.174</cp:lastPrinted>
  <dcterms:created xsi:type="dcterms:W3CDTF">2024-09-17T12:56:40Z</dcterms:created>
  <dcterms:modified xsi:type="dcterms:W3CDTF">2024-09-17T12:56:42Z</dcterms:modified>
</cp:coreProperties>
</file>