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38D98E-4C25-4754-96E3-26E1B824A5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B72110-B448-46C5-BAE7-ADE834D36D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CCDD96D-16DA-4F20-A553-AADE88E6B3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DC146B2-7165-4717-8538-2F9180D1614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A6A5E5-30E6-4267-A653-584FD66A658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FB887AE-7BE6-4BFD-A0D7-1BEBFC84EF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50BAC2D-EDD5-423C-9186-CC175FB0EAA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B3A736-F7C9-42C3-901D-57E01519B8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797142-9AF5-4546-B58B-F43BBF5B8B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43B1702-60B1-4B1B-83B4-92A0664E51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3AED530-9A67-40DB-A2BD-69374D2D2F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6112150222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solidFill>
                <a:latin typeface="Microsoft Yahei"/>
                <a:ea typeface="Microsoft Yahei"/>
                <a:cs typeface="Microsoft Yahei"/>
              </a:rPr>
              <a:t>电子行业招商规划</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solidFill>
                <a:latin typeface="Microsoft Yahei"/>
                <a:ea typeface="Microsoft Yahei"/>
                <a:cs typeface="Microsoft Yahei"/>
              </a:rPr>
              <a:t>2023-12-28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solidFill>
                <a:latin typeface="Microsoft Yahei"/>
                <a:ea typeface="Microsoft Yahei"/>
                <a:cs typeface="Microsoft Yahei"/>
              </a:rPr>
              <a:t>行业现状及趋势分析</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招商目标与定位</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招商渠道拓展与优化</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招商活动策划与执行</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政策支持与优惠措施设计</a:t>
            </a:r>
          </a:p>
          <a:p>
            <a:pPr marL="203200" lvl="0" indent="-203200">
              <a:lnSpc>
                <a:spcPct val="150000"/>
              </a:lnSpc>
              <a:buFont typeface="Arial"/>
              <a:buChar char="•"/>
            </a:pPr>
            <a:r>
              <a:rPr lang="en-US" sz="2400" b="1">
                <a:solidFill>
                  <a:srgbClr val="FFFFFF"/>
                </a:solidFill>
                <a:latin typeface="Microsoft Yahei"/>
                <a:ea typeface="Microsoft Yahei"/>
                <a:cs typeface="Microsoft Yahei"/>
              </a:rPr>
              <a:t>团队组建与培训提升</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行业现状及趋势分析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行业规模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电子行业已成为全球最大、最具活力的产业之一，涵盖了电子元器件、电子设备、电子制造服务等众多领域。</a:t>
            </a:r>
          </a:p>
        </p:txBody>
      </p:sp>
      <p:sp>
        <p:nvSpPr>
          <p:cNvPr id="6" name="AutoShape 6"/>
          <p:cNvSpPr/>
          <p:nvPr/>
        </p:nvSpPr>
        <p:spPr>
          <a:xfrm>
            <a:off x="4403619"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技术创新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随着人工智能、物联网、5G等技术的不断发展，电子行业正处于技术创新的高峰期。</a:t>
            </a:r>
          </a:p>
        </p:txBody>
      </p:sp>
      <p:sp>
        <p:nvSpPr>
          <p:cNvPr id="10" name="AutoShape 10"/>
          <p:cNvSpPr/>
          <p:nvPr/>
        </p:nvSpPr>
        <p:spPr>
          <a:xfrm>
            <a:off x="8171205"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产业链完善</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电子行业的产业链日益完善，从原材料、元器件到整机制造、应用服务等环节，形成了紧密的协作关系。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电子行业发展概况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市场需求</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消费者对电子产品的需求不断增长，特别是在智能手机、平板电脑、可穿戴设备等领域。</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schemeClr>
                </a:solidFill>
                <a:latin typeface="Microsoft Yahei"/>
                <a:ea typeface="Microsoft Yahei"/>
                <a:cs typeface="Microsoft Yahei"/>
              </a:rPr>
              <a:t>竞争格局</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schemeClr>
                </a:solidFill>
                <a:latin typeface="Microsoft Yahei"/>
                <a:ea typeface="Microsoft Yahei"/>
                <a:cs typeface="Microsoft Yahei"/>
              </a:rPr>
              <a:t>电子行业竞争激烈，国内外众多企业参与其中，市场份额争夺战愈演愈烈。</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solidFill>
                <a:latin typeface="Microsoft Yahei"/>
                <a:ea typeface="Microsoft Yahei"/>
                <a:cs typeface="Microsoft Yahei"/>
              </a:rPr>
              <a:t>品牌影响力</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品牌成为影响消费者选择的重要因素，知名品牌在市场上占据优势地位。</a:t>
            </a:r>
          </a:p>
        </p:txBody>
      </p:sp>
      <p:sp>
        <p:nvSpPr>
          <p:cNvPr id="12" name="AutoShape 12"/>
          <p:cNvSpPr/>
          <p:nvPr/>
        </p:nvSpPr>
        <p:spPr>
          <a:xfrm>
            <a:off x="3126664" y="1450378"/>
            <a:ext cx="1000125" cy="100012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市场需求与竞争格局</a:t>
              </a:r>
            </a:p>
          </p:txBody>
        </p:sp>
      </p:grpSp>
      <p:sp>
        <p:nvSpPr>
          <p:cNvPr id="39" name="AutoShape 39"/>
          <p:cNvSpPr/>
          <p:nvPr/>
        </p:nvSpPr>
        <p:spPr>
          <a:xfrm>
            <a:off x="6801159" y="1383703"/>
            <a:ext cx="1133475" cy="1133475"/>
          </a:xfrm>
          <a:prstGeom prst="ellipse">
            <a:avLst/>
          </a:prstGeom>
          <a:solidFill>
            <a:schemeClr val="lt1">
              <a:alpha val="8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schemeClr>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政策支持</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各国政府对电子行业的发展给予高度重视，通过政策扶持、税收优惠等措施推动产业发展。</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法规限制</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电子产品涉及众多技术标准和法规，企业需要严格遵守相关法规，否则会面临市场准入等风险。</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solidFill>
                <a:latin typeface="Microsoft Yahei"/>
                <a:ea typeface="Microsoft Yahei"/>
                <a:cs typeface="Microsoft Yahei"/>
              </a:rPr>
              <a:t>国际贸易环境</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国际贸易摩擦和关税壁垒可能对电子行业的供应链和市场格局产生影响。</a:t>
            </a:r>
          </a:p>
        </p:txBody>
      </p:sp>
      <p:sp>
        <p:nvSpPr>
          <p:cNvPr id="17" name="AutoShape 17"/>
          <p:cNvSpPr/>
          <p:nvPr/>
        </p:nvSpPr>
        <p:spPr>
          <a:xfrm>
            <a:off x="904945" y="3245910"/>
            <a:ext cx="166570" cy="16657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政策法规影响因素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新技术的发展将继续推动电子行业的创新，如柔性电子、生物电子等领域将取得重要突破。</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技术创新驱动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9" name="Picture 9"/>
          <p:cNvPicPr>
            <a:picLocks noChangeAspect="1"/>
          </p:cNvPicPr>
          <p:nvPr/>
        </p:nvPicPr>
        <p:blipFill>
          <a:blip r:embed="rId2"/>
          <a:srcRect l="14083" r="14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绿色环保趋势</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15" name="Picture 15"/>
          <p:cNvPicPr>
            <a:picLocks noChangeAspect="1"/>
          </p:cNvPicPr>
          <p:nvPr/>
        </p:nvPicPr>
        <p:blipFill>
          <a:blip r:embed="rId3"/>
          <a:srcRect l="8154" r="8154"/>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智能化发展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随着全球环保意识的提高，电子行业将更加注重绿色生产、环保材料和可持续发展。</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人工智能、大数据等技术的应用将推动电子产品的智能化发展，提高用户体验和生活便利性。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未来发展趋势预测</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招商目标与定位</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具备国际影响力，技术领先，品牌知名度高的企业。</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领军企业</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创新能力强，市场前景广阔，成长速度快的企业。</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高成长性企业</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solidFill>
                <a:latin typeface="Microsoft Yahei"/>
                <a:ea typeface="Microsoft Yahei"/>
                <a:cs typeface="Microsoft Yahei"/>
              </a:rPr>
              <a:t>在产业链中占据重要地位，对上下游企业具有带动作用的企业。</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solidFill>
                <a:latin typeface="Microsoft Yahei"/>
                <a:ea typeface="Microsoft Yahei"/>
                <a:cs typeface="Microsoft Yahei"/>
              </a:rPr>
              <a:t>产业链关键企业</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明确招商目标企业类型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solidFill>
                <a:latin typeface="Microsoft Yahei"/>
                <a:ea typeface="Microsoft Yahei"/>
                <a:cs typeface="Microsoft Yahei"/>
              </a:rPr>
              <a:t>集成电路</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solidFill>
                <a:latin typeface="Microsoft Yahei"/>
                <a:ea typeface="Microsoft Yahei"/>
                <a:cs typeface="Microsoft Yahei"/>
              </a:rPr>
              <a:t>如OLED、QLED、Micro LED等显示技术及相关产品。</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solidFill>
                <a:latin typeface="Microsoft Yahei"/>
                <a:ea typeface="Microsoft Yahei"/>
                <a:cs typeface="Microsoft Yahei"/>
              </a:rPr>
              <a:t>新型显示</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solidFill>
                <a:latin typeface="Microsoft Yahei"/>
                <a:ea typeface="Microsoft Yahei"/>
                <a:cs typeface="Microsoft Yahei"/>
              </a:rPr>
              <a:t>智能终端</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solidFill>
                <a:latin typeface="Microsoft Yahei"/>
                <a:ea typeface="Microsoft Yahei"/>
                <a:cs typeface="Microsoft Yahei"/>
              </a:rPr>
              <a:t>云计算与大数据</a:t>
            </a:r>
          </a:p>
        </p:txBody>
      </p:sp>
      <p:sp>
        <p:nvSpPr>
          <p:cNvPr id="16" name="AutoShape 16"/>
          <p:cNvSpPr/>
          <p:nvPr/>
        </p:nvSpPr>
        <p:spPr>
          <a:xfrm>
            <a:off x="454963" y="5401184"/>
            <a:ext cx="602811" cy="62645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solidFill>
                <a:latin typeface="Microsoft Yahei"/>
                <a:ea typeface="Microsoft Yahei"/>
                <a:cs typeface="Microsoft Yahei"/>
              </a:rPr>
              <a:t>数据中心、云计算平台、大数据分析等技术与服务。</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包括芯片设计、制造、封装测试等领域。</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包括智能手机、可穿戴设备、智能家居等。</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确定重点招商领域和产品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鼓励企业加大研发投入，提升自主创新能力，形成技术壁垒。</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技术创新</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打造专业园区，吸引产业链上下游企业集聚，形成产业生态。</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产业集聚</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出台针对性强的产业政策，包括税收、资金、人才等方面给予支持。</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政策扶持</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构建完善的服务体系，包括技术转移转化、知识产权保护、融资支持等。</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服务体系</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制定差异化竞争优势策略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品牌推广</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通过行业展会、高峰论坛等活动提升品牌知名度。</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w="lg" len="lg"/>
            <a:tailEnd type="triangle" w="lg" len="lg"/>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w="lg" len="lg"/>
            <a:tailEnd type="triangle" w="lg" len="lg"/>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合作交流</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与国内外同行建立合作关系，共同推动行业发展。</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社会责任</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积极履行社会责任，关注环保、公益事业，提升企业形象。</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市场拓展</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深耕现有市场，拓展国际市场，提高市场份额和竞争力。</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建立品牌形象及市场地位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招商渠道拓展与优化</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传统渠道梳理与整合</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梳理现有传统渠道</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对现有传统渠道进行全面梳理，包括代理商、经销商、分销商等，了解各渠道的覆盖范围、销售能力、合作意愿等情况。</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渠道整合与优化</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根据梳理结果，对传统渠道进行整合和优化，去除冗余和低效渠道，加强与优质渠道的合作，提高渠道整体的销售效率和覆盖率。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6" r="513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利用互联网技术，搭建线上招商平台，展示公司产品、技术、品牌等优势，吸引潜在客户的关注。</a:t>
            </a:r>
            <a:endParaRPr lang="en-US" sz="1100"/>
          </a:p>
        </p:txBody>
      </p:sp>
      <p:sp>
        <p:nvSpPr>
          <p:cNvPr id="5" name="AutoShape 5"/>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通过搜索引擎优化（SEO）、社交媒体推广、广告投放等手段，提高线上平台的曝光度和知名度，吸引更多潜在客户的访问和咨询。</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线上平台搭建及运营推广</a:t>
              </a:r>
            </a:p>
          </p:txBody>
        </p:sp>
      </p:grpSp>
      <p:sp>
        <p:nvSpPr>
          <p:cNvPr id="28" name="AutoShape 28"/>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运营推广</a:t>
            </a:r>
            <a:endParaRPr lang="en-US" sz="1100"/>
          </a:p>
        </p:txBody>
      </p:sp>
      <p:sp>
        <p:nvSpPr>
          <p:cNvPr id="29" name="AutoShape 29"/>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搭建线上平台</a:t>
            </a:r>
            <a:endParaRPr lang="en-US" sz="11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637" r="3363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根据目标客户群体和产品特点，选择合适的社交媒体平台进行营销推广，如微信、微博、抖音等。</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社交媒体选择</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制定符合社交媒体平台特点的营销策略，包括内容营销、活动营销、KOL合作等，提高品牌曝光度和用户互动性。</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营销策略制定</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社交媒体营销策略部署</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https://d.book118.com/036112150222010034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103</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2024-09-04T08:11:36.139</cp:lastPrinted>
  <dcterms:created xsi:type="dcterms:W3CDTF">2024-09-04T00:11:36Z</dcterms:created>
  <dcterms:modified xsi:type="dcterms:W3CDTF">2024-09-04T00:11:38Z</dcterms:modified>
</cp:coreProperties>
</file>