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99B38D-8BE2-4354-8AD8-EB27445C8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DFA9C3-9E27-44CE-977D-6D460B2AB0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BA87FE-A1F4-468E-AD2B-0ECFF00C2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E7745C-E655-408E-9594-0723E8657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227F2C-9A34-4FB8-BD45-E179A4858A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1B015B-E3E3-46E9-9544-AD474E17F2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B06299-F653-4D37-BA56-F0266404A9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B88C2-4684-48A7-90BE-C215C3B337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19183-444F-4D02-AED8-780CDC061B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424856-CE59-4554-B3F2-CAECE7C2C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22414-4AA5-425E-847D-4C4AD379A5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12120300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免疫学方法及其在中医研究中的应用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免疫学方法概述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中医研究现状及挑战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免疫学方法在中医基础理论研究应用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免疫学方法在中医临床研究应用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免疫学方法在中药药理研究应用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免疫学方法与中医研究未来展望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免疫学方法概述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免疫</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免疫系统</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抗原</a:t>
            </a:r>
          </a:p>
        </p:txBody>
      </p:sp>
      <p:pic>
        <p:nvPicPr>
          <p:cNvPr id="5" name="Picture 5"/>
          <p:cNvPicPr>
            <a:picLocks noChangeAspect="1"/>
          </p:cNvPicPr>
          <p:nvPr/>
        </p:nvPicPr>
        <p:blipFill>
          <a:blip r:embed="rId2"/>
          <a:srcRect t="1970" b="197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免疫学基本概念</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指机体识别和排除抗原性异物，维持自身稳定和平衡的一种生理功能。</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由免疫器官、免疫细胞和免疫分子组成的复杂网络，具有识别、记忆和清除抗原的能力。</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能够刺激机体产生免疫应答，并能与免疫应答产物（抗体或致敏淋巴细胞）在体内外发生特异性结合的物质。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体内免疫学方法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通过在活体内进行免疫学实验，观察和研究免疫应答的过程和机制，如疫苗接种、感染模型等。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体外免疫学方法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利用离体组织、细胞或生物分子进行免疫学实验，研究免疫细胞的功能、相互作用及信号传导等，如细胞培养、ELISA等。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免疫学方法分类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免疫学技术应用领域</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疾病预防与治疗</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通过免疫学方法研究和开发疫苗、抗体等药物，预防和治疗传染性疾病、自身免疫性疾病等。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生物医学研究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利用免疫学技术研究生物体的生理、病理过程，揭示疾病的发生、发展机制，为医学诊断和治疗提供理论依据。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生物技术应用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将免疫学技术应用于生物技术领域，如基因工程、细胞工程等，推动生物医药产业的发展。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中医研究现状及挑战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958" r="249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中医认为人体是一个有机整体，各脏腑、组织、器官在生理上相互联系，在病理上相互影响。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整体观念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中医通过四诊（望、闻、问、切）收集病情资料，根据辨证结果制定相应的治疗原则和方法。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辨证论治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中医认为人体的生理功能和病理变化是动态变化的，治疗时应根据病情变化及时调整治疗方案。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恒动观念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中医理论体系特点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中医诊断和治疗缺乏统一的标准和规范，导致不同医生对同一患者的诊断和治疗方案可能存在差异。</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标准化问题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随着现代医学的发展，中医需要与现代医学相结合，实现中医现代化，提高中医在国际医学领域的地位和影响力。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现代化问题</a:t>
            </a:r>
          </a:p>
        </p:txBody>
      </p:sp>
      <p:pic>
        <p:nvPicPr>
          <p:cNvPr id="10" name="Picture 10"/>
          <p:cNvPicPr>
            <a:picLocks noChangeAspect="1"/>
          </p:cNvPicPr>
          <p:nvPr/>
        </p:nvPicPr>
        <p:blipFill>
          <a:blip r:embed="rId3"/>
          <a:srcRect l="14750" r="14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中医作为中国传统文化的重要组成部分，需要与国际医学交流和合作，推动中医国际化进程。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国际化问题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当前中医研究面临问题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揭示中医本质</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推动中医现代化</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促进中药研发</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拓展中医应用领域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免疫学方法在中医研究中意义</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免疫学方法可以从分子和细胞水平揭示中医证候的本质和中药复方的作用机制，为中医理论提供现代科学依据。</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免疫学方法可以与中医传统理论相结合，推动中医现代化进程，提高中医的临床疗效和科研水平。</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免疫学方法可以帮助中医拓展新的应用领域，如免疫治疗、预防保健等，为人类的健康事业做出更大贡献。</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免疫学方法可以用于中药复方和单味中药的药效评价和质量控制，为中药新药研发提供技术支持。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免疫学方法在中医基础理论研究应用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阐释中医证候本质和规律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通过对免疫细胞、免疫分子及其相互作用的深入研究，揭示中医证候（如气虚、血虚、阴虚、阳虚等）的免疫学本质和变化规律。</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运用免疫学指标对中医证候进行客观化、定量化评价，为中医辨证施治提供科学依据。</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通过比较不同证候患者免疫功能的差异，探讨中医证候与疾病发生、发展的关系。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运用免疫学方法研究针灸、推拿等非药物疗法对机体免疫功能的影响及其作用机制。</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通过观察针灸、推拿等疗法对免疫细胞活性、免疫分子表达及免疫应答的调节作用，揭示其治疗疾病的免疫学机制。</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结合现代科技手段，如生物信息学、代谢组学等，深入探讨针灸、推拿等非药物疗法的整体调节作用和个体化治疗优势。</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探讨针灸、推拿等非药物疗法作用机制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https://d.book118.com/036121203004010045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2024-09-13T16:19:48.309</cp:lastPrinted>
  <dcterms:created xsi:type="dcterms:W3CDTF">2024-09-13T08:19:48Z</dcterms:created>
  <dcterms:modified xsi:type="dcterms:W3CDTF">2024-09-13T08:19:50Z</dcterms:modified>
</cp:coreProperties>
</file>