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E3B4BB-F1A0-4FFC-A6DF-47C0B8827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F11F8-0F74-44B0-B330-540E41113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72CA63-0F39-44D3-BE40-F6E8B450A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ECAF54-8A58-478A-A642-E08D70932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42FF43-830B-4128-A615-58053039D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0A0ABA-B58F-4841-863C-C460A04C1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E4079C-881D-4CB3-9905-E745C0EF5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ACB97C-96A8-4587-86E8-CF3C5E3DA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31632F-EBEB-48FD-9B39-9A7B9EDD1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D132F3-5044-4665-8B07-36DC35025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662EF4-DAAB-4417-B099-F22AE05CF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125232115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特种设备检验人员考核培训课件特种设备检验安全要求与操作信号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特种设备概述与分类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检验安全基本要求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操作信号识别与处理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检验过程中异常情况处理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检验结果评价与报告编写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特种设备概述与分类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特种设备是指涉及生命安全、危险性较大的锅炉、压力容器（含气瓶，下同）、压力管道、电梯、起重机械、客运索道、大型游乐设施和场（厂）内专用机动车辆。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包括其附属的安全附件、安全保护装置和与安全保护装置相关的设施。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特种设备定义及范围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包括锅炉、压力容器（含气瓶）、压力管道，这类设备具有承受一定压力的特点，一旦泄露或破裂，会造成人员伤亡和财产损失。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承压类特种设备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包括电梯、起重机械、客运索道、大型游乐设施和场（厂）内专用机动车辆，这类设备具有复杂的机械和电气系统，如果发生故障或操作不当，同样会造成严重后果。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机电类特种设备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特种设备分类及特点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检验人员职责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负责特种设备的定期检验、监督检验和事故调查处理等工作，确保特种设备的安全运行。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素质要求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具备扎实的专业知识和丰富的实践经验，熟悉相关法规和标准，掌握检验方法和技能，具备良好的职业道德和责任心。同时，还需要不断学习和更新知识，以适应特种设备技术的不断发展和变化。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检验人员职责与素质要求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检验安全基本要求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208" r="1320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严格遵守国家和企业相关安全规章制度，确保检验工作安全进行。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熟悉并掌握特种设备检验的安全操作规程和应急处置措施。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遵守工作纪律，不得擅自离岗、串岗，确保检验过程的安全可控。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遵守安全规章制度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42" r="1504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根据检验工作需要，正确佩戴和使用个人防护用品，如安全帽、安全带、防护服、劳保鞋等。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定期检查个人防护用品的完好性和有效性，及时更换损坏或过期的防护用品。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了解个人防护用品的使用方法和保养要求，确保用品在关键时刻能够发挥保护作用。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个人防护用品佩戴与使用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现场安全注意事项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进入检验现场前，应对现场环境进行安全评估，识别潜在的危险源和风险点。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在检验过程中，注意观察周围环境变化，及时发现并处理安全隐患。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遵守现场安全标识和警示牌的提示，不得随意触碰或移动安全设施。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在遇到紧急情况时，保持冷静并按照应急预案进行处置，确保自身和他人的安全。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操作信号识别与处理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85" r="238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是指特种设备在运行过程中产生的各种信号，包括声音、光、电等信号，用于指示设备的状态、故障等信息。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特种设备操作信号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不同的操作信号代表不同的含义，如声音信号可能表示设备故障或异常情况，光信号可能表示设备运行状态或安全警示等。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信号含义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操作信号类型及含义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通过观察设备仪表盘、指示灯等显示装置，判断设备状态及故障情况。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听诊法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触诊法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9375" b="19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通过听取设备运转声音，判断设备是否正常工作，有无异常声响。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通过触摸设备外壳等部位，感受设备振动、温度等变化，判断设备是否存在故障。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信号识别方法与技巧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https://d.book118.com/036125232115010042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2024-09-09T22:29:55.995</cp:lastPrinted>
  <dcterms:created xsi:type="dcterms:W3CDTF">2024-09-09T14:29:56Z</dcterms:created>
  <dcterms:modified xsi:type="dcterms:W3CDTF">2024-09-09T14:29:58Z</dcterms:modified>
</cp:coreProperties>
</file>