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C6D9B0-5116-4B36-9600-824C0BA70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9EA99C-2BCD-432C-8746-EA2560E49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CB8720-B4D5-4257-94D8-607EE73D6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03602C-13E2-4EBA-908F-4EA1D0221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43FED0-D8B3-4AFB-B01B-54BEF5538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A74833-6E72-43DA-BBC0-B09040067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A90BCF-239C-4040-B3BA-0FA6EFF99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46AF5A-D117-4AE4-9DA1-B8941117B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269974-77E0-433D-8F80-1F1EA0623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CF93C0-2E75-43FC-A905-4909A5E2D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71C4EF-7252-4F22-9E4B-71451D8AB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130230044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提高销售业绩培训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2024-01-01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销售业绩现状及挑战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提升销售技能与策略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产品知识与市场分析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拓展销售渠道与合作伙伴关系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团队协作与激励机制建设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数据驱动下的持续改进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销售业绩现状及挑战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927" b="21927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近期销售业绩呈现不稳定状态，既有高增长时期，也有业绩下滑的情况。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与设定的销售目标相比，实际完成率未达到预期水平。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在竞争激烈的市场环境中，我们的市场份额基本保持稳定。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销售业绩波动较大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目标完成率有待提高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市场份额保持稳定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当前销售业绩概况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市场上存在多个实力强大的竞争对手，对我们的销售构成威胁。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同类产品之间的差异越来越小，使得客户在选择时更加注重价格和服务。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竞争对手采用多种营销手段，如线上推广、社交媒体营销等，增加了市场竞争的复杂性。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0278" r="30278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竞争对手实力强劲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产品同质化严重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营销手段多样化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面临的市场竞争压力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780" b="478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客户需求变化对销售的影响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客户对品质要求提高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随着消费者对产品品质要求的提高，我们需要提供更加优质的产品以满足客户需求。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个性化需求增加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客户对产品的个性化需求日益增加，要求我们能够提供定制化的产品和服务。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购买决策过程变化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客户的购买决策过程更加复杂，需要我们提供更加专业的咨询和解决方案。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提升销售技能与策略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积极倾听客户需求，理解其痛点和期望，为后续销售打下基础。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清晰、准确地传达产品或服务的特点和优势，激发客户兴趣。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通过针对性提问，引导客户表达需求，挖掘潜在商机。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倾听能力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表达能力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提问技巧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通过真诚的态度和专业的知识，赢得客户的信任和尊重。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持续跟进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增值服务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292" r="14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定期与客户保持联系，了解其需求和反馈，提供个性化服务。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提供超出客户期望的增值服务，如售后支持、使用培训等，提升客户满意度。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客户关系维护方法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深入了解行业趋势、竞争对手和客户需求，为销售策略提供依据。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明确目标客户群体，制定针对性的营销策略和推广手段。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突出产品或服务的独特性和优势，与竞争对手形成差异化竞争。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根据市场情况和客户需求，制定灵活的定价策略，提高销售成交率。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目标客户定位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灵活定价策略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针对性销售策略制定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产品知识与市场分析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详细掌握公司产品的功能、性能、适用范围等特点，以便能够准确地向客户介绍产品。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全面了解公司产品相对于竞争对手的优势，包括价格、品质、服务等，以便在销售过程中突出卖点。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产品优势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深入了解公司产品特点及优势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了解主要竞争对手产品的功能、性能、价格等特点，以便在销售过程中进行有针对性的比较。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掌握竞争对手产品的不足之处，以便在销售过程中揭示其短板，凸显自身产品优势。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掌握竞争对手产品情况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竞争对手产品劣势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竞争对手产品特点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https://d.book118.com/036130230044010031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2024-08-29T16:20:16.488</cp:lastPrinted>
  <dcterms:created xsi:type="dcterms:W3CDTF">2024-08-29T08:20:16Z</dcterms:created>
  <dcterms:modified xsi:type="dcterms:W3CDTF">2024-08-29T08:20:18Z</dcterms:modified>
</cp:coreProperties>
</file>