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ED924-CB50-4B81-BFC0-EDCC513A2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2629A-1B0A-4170-BD5A-FFBA3DBD8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A7FAC1-3A56-4CBB-93BD-0FD217A11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323E0A-8622-4AB9-A463-B436E564B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E9027B-5FAA-4B54-9B00-5546B15D7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7C2CF1-9D16-4F38-8C22-F196EBC0D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7172E6-8A09-4391-8084-B09A9D47D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CCE2D2-3690-4BA6-A906-B7931A4BE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A37CC2-12FA-4258-B221-690920F45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86CF2-BBD6-4931-92D3-6B9D19DA5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D4485-8ECB-4EBA-BEAD-22C1914F8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13101301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数字化医院建设的电子病历管理与交换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数字化医院建设中电子病历管理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电子病历交换标准与规范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数字化医院建设中电子病历交换实践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数字化医院建设是现代医疗发展的重要趋势，电子病历作为数字化医院的核心组成部分，对于提高医疗服务质量、效率和安全性具有重要意义。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随着医疗信息化建设的深入推进，电子病历管理与交换已成为数字化医院建设的重要环节，对于实现医疗信息共享、优化医疗资源配置、提升医疗决策水平具有重要作用。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电子病历管理与交换起步较晚，但近年来发展迅速。目前，国内已有多家医院和企业开展了电子病历系统的研发和应用，取得了一定成果。同时，国家也出台了相关政策和标准，推动电子病历的规范化和标准化建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电子病历管理与交换发展较早，技术相对成熟。许多发达国家已经建立了完善的电子病历管理和交换体系，实现了医疗信息的共享和互通。此外，国外在电子病历数据挖掘、智能辅助诊断等方面也取得了显著成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电子病历（Electronic Medical Record，EMR）是指医疗机构使用信息技术对医疗过程进行记录、存储和管理的病历资料，是数字化医院建设的重要组成部分。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结构化数据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电子病历采用结构化数据格式，便于数据分析和挖掘。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标准化接口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电子病历系统提供标准化接口，方便与其他医疗信息系统进行集成和数据交换。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数字化存储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电子病历以数字化形式存储，方便存储、管理和传输。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电子病历定义及特点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纸质病历需要手动翻阅查找，效率低下；电子病历可通过关键字搜索快速定位到相关信息。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纸质病历以纸质形式存储，占用空间大且易损坏；电子病历以数字化形式存储，节省空间且易于保存。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纸质病历难以实现数据共享和交换，不利于医疗机构之间的协作；电子病历可通过网络实现实时数据共享和交换，提高医疗协作效率。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306" r="13306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电子病历与纸质病历比较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电子病历系统通常采用客户端/服务器架构或浏览器/服务器架构，包括数据层、应用层和表现层三个层次。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917" b="2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支持医生创建和编辑电子病历，包括患者基本信息、病史、诊断、治疗等信息。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病历创建与编辑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33" r="59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支持按患者姓名、性别、年龄等条件查询电子病历，同时提供统计功能，如疾病发病率、治愈率等。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病历查询与统计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电子病历系统架构与功能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医嘱管理与执行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实验室信息管理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医学影像管理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电子病历系统架构与功能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支持医生开具医嘱，护士执行医嘱并记录执行情况。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支持医学影像的存储、查看和共享。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支持实验室信息管理，包括实验项目、实验结果等信息。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采用加密技术、访问控制等措施确保电子病历数据的安全性和隐私保护。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数字化医院建设中电子病历管理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700" b="177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数字化医院建设目标与规划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提升医疗服务效率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通过数字化技术优化医疗流程，减少患者等待时间，提高医生工作效率。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实现医疗信息共享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构建统一的医疗信息平台，实现不同医疗机构之间的信息共享与交流。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提高医疗质量与安全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借助数字化手段加强医疗过程监控与数据分析，提升医疗质量与安全水平。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推进医生电子病历使用培训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加强对医生的培训，提高其使用电子病历系统的熟练度和规范性。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制定电子病历管理规范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明确电子病历的创建、存储、传输、使用和销毁等各环节的管理要求。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建立电子病历管理系统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采用专业的电子病历管理系统，实现病历信息的结构化存储、快速检索和智能分析。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电子病历管理策略及实施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https://d.book118.com/036131013012010051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2024-09-16T17:24:51.592</cp:lastPrinted>
  <dcterms:created xsi:type="dcterms:W3CDTF">2024-09-16T09:24:51Z</dcterms:created>
  <dcterms:modified xsi:type="dcterms:W3CDTF">2024-09-16T09:24:53Z</dcterms:modified>
</cp:coreProperties>
</file>