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6E73B-E124-4817-BBF0-8F98BB16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A871E-B68E-4DB8-A365-7FA81097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74BF4-7CF4-4ABC-9872-B51EA3A4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0C9A2-825C-4800-AFAE-F7264C2D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77CAB8-E950-42D6-B58C-4B7D62E7C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6A498-7DDF-4ADB-A1ED-A5974F4C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7BDCF-152A-4A4C-B78E-A20EF3B7A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37E7C-778B-4F07-9929-4918BCCB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1822C-15A8-4D55-8A31-9B92A3D3A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FC0D9-894D-4BD0-9928-B6377C10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2F5AE-5E38-45D5-8876-361AC5C7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210401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《论文开题讲座》ppt课件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论文选题的方法与技巧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论文开题报告的撰写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论文开题的评审与答辩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开题阶段需要清晰地定义研究的目的和预期结果，确保研究工作始终围绕主题展开。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明确研究目的有助于避免在研究过程中出现偏离主题的情况，确保研究工作的连贯性和有效性。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避免偏离主题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划定研究边界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通过确定研究范围，可以明确研究的边界和限制，使研究更具针对性和可行性。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避免泛泛而谈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确定研究范围有助于避免研究过于宽泛或不够深入的问题，使研究更具实际意义和价值。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20" r="127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在开题阶段，需要制定详细的研究计划，合理安排时间、资源和人力，确保研究的顺利进行。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明确步骤和流程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制定研究计划有助于明确研究的步骤和流程，使研究工作更具条理性和系统性。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制定研究计划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论文选题的方法与技巧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163" r="161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选题应具有科学依据，能够反映一定的科学规律和原理，不能凭空臆想或违反科学常识。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选题应具有创新点，能够为学科领域带来新的思考、新的发现或新的应用。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选题应具有实际应用价值，能够解决实际问题或对实践产生积极影响。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选题应具有可行性，考虑到研究资源、研究能力、研究时间等因素，确保研究能够顺利完成。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根据学科发展的需要，选择具有学科发展前景和重要性的课题。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学科发展需要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关注社会热点问题，选择与社会发展和民生相关的课题。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社会热点问题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跟踪学术前沿动态，选择具有学术创新和突破的课题。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学术前沿动态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结合个人兴趣和专长，选择自己有优势和特色的课题。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个人兴趣与专长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通过文献调研了解研究领域的前沿动态和已有研究成果，为选题提供参考。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与同行、导师进行交流和讨论，激发灵感和创意，拓展选题思路。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小范围实践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在小范围内进行实践或实验，验证选题的实际可行性和应用效果。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从不同角度思考选题，挖掘深层次的意义和价值，提高选题的全面性和综合性。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论文开题报告的撰写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https://d.book118.com/036132104015010035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2024-09-04T16:43:02.701</cp:lastPrinted>
  <dcterms:created xsi:type="dcterms:W3CDTF">2024-09-04T08:43:02Z</dcterms:created>
  <dcterms:modified xsi:type="dcterms:W3CDTF">2024-09-04T08:43:04Z</dcterms:modified>
</cp:coreProperties>
</file>