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5"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tags" Target="tags/tag342.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19</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5.xml" /><Relationship Id="rId11" Type="http://schemas.openxmlformats.org/officeDocument/2006/relationships/image" Target="../media/image6.png" /><Relationship Id="rId12" Type="http://schemas.openxmlformats.org/officeDocument/2006/relationships/tags" Target="../tags/tag6.xml" /><Relationship Id="rId13" Type="http://schemas.openxmlformats.org/officeDocument/2006/relationships/image" Target="../media/image7.png" /><Relationship Id="rId14" Type="http://schemas.openxmlformats.org/officeDocument/2006/relationships/tags" Target="../tags/tag7.xml" /><Relationship Id="rId15" Type="http://schemas.openxmlformats.org/officeDocument/2006/relationships/image" Target="../media/image8.png" /><Relationship Id="rId16" Type="http://schemas.openxmlformats.org/officeDocument/2006/relationships/tags" Target="../tags/tag8.xml" /><Relationship Id="rId17" Type="http://schemas.openxmlformats.org/officeDocument/2006/relationships/tags" Target="../tags/tag9.xml" /><Relationship Id="rId18" Type="http://schemas.openxmlformats.org/officeDocument/2006/relationships/tags" Target="../tags/tag10.xml" /><Relationship Id="rId19" Type="http://schemas.openxmlformats.org/officeDocument/2006/relationships/tags" Target="../tags/tag11.xml" /><Relationship Id="rId2" Type="http://schemas.openxmlformats.org/officeDocument/2006/relationships/tags" Target="../tags/tag1.xml" /><Relationship Id="rId20" Type="http://schemas.openxmlformats.org/officeDocument/2006/relationships/tags" Target="../tags/tag12.xml" /><Relationship Id="rId21" Type="http://schemas.openxmlformats.org/officeDocument/2006/relationships/tags" Target="../tags/tag13.xml" /><Relationship Id="rId22" Type="http://schemas.openxmlformats.org/officeDocument/2006/relationships/tags" Target="../tags/tag14.xml" /><Relationship Id="rId23" Type="http://schemas.openxmlformats.org/officeDocument/2006/relationships/tags" Target="../tags/tag15.xml" /><Relationship Id="rId24"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6.xml" /><Relationship Id="rId10" Type="http://schemas.openxmlformats.org/officeDocument/2006/relationships/tags" Target="../tags/tag23.xml" /><Relationship Id="rId11"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17.xml" /><Relationship Id="rId4" Type="http://schemas.openxmlformats.org/officeDocument/2006/relationships/image" Target="../media/image10.png"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tags" Target="../tags/tag21.xml" /><Relationship Id="rId9" Type="http://schemas.openxmlformats.org/officeDocument/2006/relationships/tags" Target="../tags/tag2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1.png" /><Relationship Id="rId2" Type="http://schemas.openxmlformats.org/officeDocument/2006/relationships/tags" Target="../tags/tag24.xml" /><Relationship Id="rId3" Type="http://schemas.openxmlformats.org/officeDocument/2006/relationships/tags" Target="../tags/tag25.xml" /><Relationship Id="rId4" Type="http://schemas.openxmlformats.org/officeDocument/2006/relationships/tags" Target="../tags/tag26.xml" /><Relationship Id="rId5" Type="http://schemas.openxmlformats.org/officeDocument/2006/relationships/tags" Target="../tags/tag27.xml"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0.xml" /><Relationship Id="rId10" Type="http://schemas.openxmlformats.org/officeDocument/2006/relationships/tags" Target="../tags/tag37.xml" /><Relationship Id="rId11" Type="http://schemas.openxmlformats.org/officeDocument/2006/relationships/tags" Target="../tags/tag38.xml" /><Relationship Id="rId12"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31.xml" /><Relationship Id="rId4" Type="http://schemas.openxmlformats.org/officeDocument/2006/relationships/image" Target="../media/image10.png"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tags" Target="../tags/tag36.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9.xml" /><Relationship Id="rId10" Type="http://schemas.openxmlformats.org/officeDocument/2006/relationships/tags" Target="../tags/tag46.xml" /><Relationship Id="rId11" Type="http://schemas.openxmlformats.org/officeDocument/2006/relationships/tags" Target="../tags/tag47.xml" /><Relationship Id="rId12" Type="http://schemas.openxmlformats.org/officeDocument/2006/relationships/tags" Target="../tags/tag48.xml" /><Relationship Id="rId13" Type="http://schemas.openxmlformats.org/officeDocument/2006/relationships/tags" Target="../tags/tag49.xml" /><Relationship Id="rId14"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40.xml" /><Relationship Id="rId4" Type="http://schemas.openxmlformats.org/officeDocument/2006/relationships/image" Target="../media/image10.png"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tags" Target="../tags/tag43.xml" /><Relationship Id="rId8" Type="http://schemas.openxmlformats.org/officeDocument/2006/relationships/tags" Target="../tags/tag44.xml" /><Relationship Id="rId9" Type="http://schemas.openxmlformats.org/officeDocument/2006/relationships/tags" Target="../tags/tag45.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10" Type="http://schemas.openxmlformats.org/officeDocument/2006/relationships/tags" Target="../tags/tag56.xml" /><Relationship Id="rId11" Type="http://schemas.openxmlformats.org/officeDocument/2006/relationships/tags" Target="../tags/tag57.xml" /><Relationship Id="rId12" Type="http://schemas.openxmlformats.org/officeDocument/2006/relationships/tags" Target="../tags/tag58.xml" /><Relationship Id="rId13" Type="http://schemas.openxmlformats.org/officeDocument/2006/relationships/slideMaster" Target="../slideMasters/slideMaster2.xml" /><Relationship Id="rId2" Type="http://schemas.openxmlformats.org/officeDocument/2006/relationships/tags" Target="../tags/tag51.xml" /><Relationship Id="rId3" Type="http://schemas.openxmlformats.org/officeDocument/2006/relationships/image" Target="../media/image12.png" /><Relationship Id="rId4" Type="http://schemas.openxmlformats.org/officeDocument/2006/relationships/tags" Target="../tags/tag52.xml" /><Relationship Id="rId5" Type="http://schemas.openxmlformats.org/officeDocument/2006/relationships/image" Target="../media/image13.png" /><Relationship Id="rId6" Type="http://schemas.openxmlformats.org/officeDocument/2006/relationships/tags" Target="../tags/tag53.xml" /><Relationship Id="rId7" Type="http://schemas.openxmlformats.org/officeDocument/2006/relationships/image" Target="../media/image14.png" /><Relationship Id="rId8" Type="http://schemas.openxmlformats.org/officeDocument/2006/relationships/tags" Target="../tags/tag54.xml" /><Relationship Id="rId9" Type="http://schemas.openxmlformats.org/officeDocument/2006/relationships/tags" Target="../tags/tag55.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9.xml"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2.xml" /><Relationship Id="rId10" Type="http://schemas.openxmlformats.org/officeDocument/2006/relationships/tags" Target="../tags/tag69.xml" /><Relationship Id="rId11" Type="http://schemas.openxmlformats.org/officeDocument/2006/relationships/tags" Target="../tags/tag70.xml" /><Relationship Id="rId12" Type="http://schemas.openxmlformats.org/officeDocument/2006/relationships/slideMaster" Target="../slideMasters/slideMaster2.xml" /><Relationship Id="rId2" Type="http://schemas.openxmlformats.org/officeDocument/2006/relationships/image" Target="../media/image15.png" /><Relationship Id="rId3" Type="http://schemas.openxmlformats.org/officeDocument/2006/relationships/tags" Target="../tags/tag63.xml" /><Relationship Id="rId4" Type="http://schemas.openxmlformats.org/officeDocument/2006/relationships/image" Target="../media/image16.png" /><Relationship Id="rId5" Type="http://schemas.openxmlformats.org/officeDocument/2006/relationships/tags" Target="../tags/tag64.xml" /><Relationship Id="rId6" Type="http://schemas.openxmlformats.org/officeDocument/2006/relationships/tags" Target="../tags/tag65.xml" /><Relationship Id="rId7" Type="http://schemas.openxmlformats.org/officeDocument/2006/relationships/tags" Target="../tags/tag66.xml" /><Relationship Id="rId8" Type="http://schemas.openxmlformats.org/officeDocument/2006/relationships/tags" Target="../tags/tag67.xml" /><Relationship Id="rId9" Type="http://schemas.openxmlformats.org/officeDocument/2006/relationships/tags" Target="../tags/tag68.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1.xml" /><Relationship Id="rId10" Type="http://schemas.openxmlformats.org/officeDocument/2006/relationships/tags" Target="../tags/tag78.xml" /><Relationship Id="rId11" Type="http://schemas.openxmlformats.org/officeDocument/2006/relationships/tags" Target="../tags/tag79.xml" /><Relationship Id="rId12" Type="http://schemas.openxmlformats.org/officeDocument/2006/relationships/tags" Target="../tags/tag80.xml" /><Relationship Id="rId13"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image" Target="../media/image17.png" /><Relationship Id="rId5" Type="http://schemas.openxmlformats.org/officeDocument/2006/relationships/tags" Target="../tags/tag74.xml" /><Relationship Id="rId6" Type="http://schemas.openxmlformats.org/officeDocument/2006/relationships/image" Target="../media/image18.png" /><Relationship Id="rId7" Type="http://schemas.openxmlformats.org/officeDocument/2006/relationships/tags" Target="../tags/tag75.xml" /><Relationship Id="rId8" Type="http://schemas.openxmlformats.org/officeDocument/2006/relationships/tags" Target="../tags/tag76.xml" /><Relationship Id="rId9" Type="http://schemas.openxmlformats.org/officeDocument/2006/relationships/tags" Target="../tags/tag77.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81.xml" /><Relationship Id="rId10" Type="http://schemas.openxmlformats.org/officeDocument/2006/relationships/tags" Target="../tags/tag88.xml" /><Relationship Id="rId11" Type="http://schemas.openxmlformats.org/officeDocument/2006/relationships/tags" Target="../tags/tag89.xml" /><Relationship Id="rId12" Type="http://schemas.openxmlformats.org/officeDocument/2006/relationships/slideMaster" Target="../slideMasters/slideMaster2.xml" /><Relationship Id="rId2" Type="http://schemas.openxmlformats.org/officeDocument/2006/relationships/tags" Target="../tags/tag82.xml" /><Relationship Id="rId3" Type="http://schemas.openxmlformats.org/officeDocument/2006/relationships/tags" Target="../tags/tag83.xml" /><Relationship Id="rId4" Type="http://schemas.openxmlformats.org/officeDocument/2006/relationships/image" Target="../media/image17.png" /><Relationship Id="rId5" Type="http://schemas.openxmlformats.org/officeDocument/2006/relationships/tags" Target="../tags/tag84.xml" /><Relationship Id="rId6" Type="http://schemas.openxmlformats.org/officeDocument/2006/relationships/image" Target="../media/image18.png" /><Relationship Id="rId7" Type="http://schemas.openxmlformats.org/officeDocument/2006/relationships/tags" Target="../tags/tag85.xml" /><Relationship Id="rId8" Type="http://schemas.openxmlformats.org/officeDocument/2006/relationships/tags" Target="../tags/tag86.xml" /><Relationship Id="rId9" Type="http://schemas.openxmlformats.org/officeDocument/2006/relationships/tags" Target="../tags/tag87.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9.png" /><Relationship Id="rId10" Type="http://schemas.openxmlformats.org/officeDocument/2006/relationships/tags" Target="../tags/tag94.xml" /><Relationship Id="rId11" Type="http://schemas.openxmlformats.org/officeDocument/2006/relationships/image" Target="../media/image6.png" /><Relationship Id="rId12" Type="http://schemas.openxmlformats.org/officeDocument/2006/relationships/tags" Target="../tags/tag95.xml" /><Relationship Id="rId13" Type="http://schemas.openxmlformats.org/officeDocument/2006/relationships/image" Target="../media/image7.png" /><Relationship Id="rId14" Type="http://schemas.openxmlformats.org/officeDocument/2006/relationships/tags" Target="../tags/tag96.xml" /><Relationship Id="rId15" Type="http://schemas.openxmlformats.org/officeDocument/2006/relationships/image" Target="../media/image8.png" /><Relationship Id="rId16" Type="http://schemas.openxmlformats.org/officeDocument/2006/relationships/tags" Target="../tags/tag97.xml" /><Relationship Id="rId17" Type="http://schemas.openxmlformats.org/officeDocument/2006/relationships/tags" Target="../tags/tag98.xml" /><Relationship Id="rId18" Type="http://schemas.openxmlformats.org/officeDocument/2006/relationships/tags" Target="../tags/tag99.xml" /><Relationship Id="rId19" Type="http://schemas.openxmlformats.org/officeDocument/2006/relationships/tags" Target="../tags/tag100.xml" /><Relationship Id="rId2" Type="http://schemas.openxmlformats.org/officeDocument/2006/relationships/tags" Target="../tags/tag90.xml" /><Relationship Id="rId20" Type="http://schemas.openxmlformats.org/officeDocument/2006/relationships/tags" Target="../tags/tag101.xml" /><Relationship Id="rId21" Type="http://schemas.openxmlformats.org/officeDocument/2006/relationships/tags" Target="../tags/tag102.xml" /><Relationship Id="rId22"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91.xml" /><Relationship Id="rId5" Type="http://schemas.openxmlformats.org/officeDocument/2006/relationships/image" Target="../media/image3.png" /><Relationship Id="rId6" Type="http://schemas.openxmlformats.org/officeDocument/2006/relationships/tags" Target="../tags/tag92.xml" /><Relationship Id="rId7" Type="http://schemas.openxmlformats.org/officeDocument/2006/relationships/image" Target="../media/image4.png" /><Relationship Id="rId8" Type="http://schemas.openxmlformats.org/officeDocument/2006/relationships/tags" Target="../tags/tag93.xml" /><Relationship Id="rId9" Type="http://schemas.openxmlformats.org/officeDocument/2006/relationships/image" Target="../media/image5.png"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slideMaster" Target="../slideMasters/slideMaster2.xml"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image" Target="../media/image21.png" /><Relationship Id="rId5" Type="http://schemas.openxmlformats.org/officeDocument/2006/relationships/tags" Target="../tags/tag105.xml" /><Relationship Id="rId6" Type="http://schemas.openxmlformats.org/officeDocument/2006/relationships/image" Target="../media/image22.png"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11.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slideMaster" Target="../slideMasters/slideMaster2.xml" /><Relationship Id="rId2" Type="http://schemas.openxmlformats.org/officeDocument/2006/relationships/tags" Target="../tags/tag112.xml" /><Relationship Id="rId3" Type="http://schemas.openxmlformats.org/officeDocument/2006/relationships/image" Target="../media/image17.png" /><Relationship Id="rId4" Type="http://schemas.openxmlformats.org/officeDocument/2006/relationships/tags" Target="../tags/tag113.xml" /><Relationship Id="rId5" Type="http://schemas.openxmlformats.org/officeDocument/2006/relationships/image" Target="../media/image18.png"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23.png" /><Relationship Id="rId10" Type="http://schemas.openxmlformats.org/officeDocument/2006/relationships/slideMaster" Target="../slideMasters/slideMaster2.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tags" Target="../tags/tag126.xml" /><Relationship Id="rId9" Type="http://schemas.openxmlformats.org/officeDocument/2006/relationships/tags" Target="../tags/tag127.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 Id="rId5" Type="http://schemas.openxmlformats.org/officeDocument/2006/relationships/tags" Target="../tags/tag131.xml" /><Relationship Id="rId6" Type="http://schemas.openxmlformats.org/officeDocument/2006/relationships/tags" Target="../tags/tag132.xml" /><Relationship Id="rId7" Type="http://schemas.openxmlformats.org/officeDocument/2006/relationships/tags" Target="../tags/tag133.xml" /><Relationship Id="rId8" Type="http://schemas.openxmlformats.org/officeDocument/2006/relationships/tags" Target="../tags/tag134.xml" /><Relationship Id="rId9" Type="http://schemas.openxmlformats.org/officeDocument/2006/relationships/tags" Target="../tags/tag135.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36.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tags" Target="../tags/tag141.xml" /><Relationship Id="rId8" Type="http://schemas.openxmlformats.org/officeDocument/2006/relationships/tags" Target="../tags/tag142.xml" /><Relationship Id="rId9" Type="http://schemas.openxmlformats.org/officeDocument/2006/relationships/tags" Target="../tags/tag143.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44.xml" /><Relationship Id="rId10" Type="http://schemas.openxmlformats.org/officeDocument/2006/relationships/slideMaster" Target="../slideMasters/slideMaster2.xml" /><Relationship Id="rId2" Type="http://schemas.openxmlformats.org/officeDocument/2006/relationships/tags" Target="../tags/tag145.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53.xml" /><Relationship Id="rId10" Type="http://schemas.openxmlformats.org/officeDocument/2006/relationships/tags" Target="../tags/tag159.xml" /><Relationship Id="rId11" Type="http://schemas.openxmlformats.org/officeDocument/2006/relationships/tags" Target="../tags/tag160.xml" /><Relationship Id="rId12" Type="http://schemas.openxmlformats.org/officeDocument/2006/relationships/tags" Target="../tags/tag161.xml" /><Relationship Id="rId13" Type="http://schemas.openxmlformats.org/officeDocument/2006/relationships/tags" Target="../tags/tag162.xml" /><Relationship Id="rId14" Type="http://schemas.openxmlformats.org/officeDocument/2006/relationships/slideMaster" Target="../slideMasters/slideMaster2.xml" /><Relationship Id="rId2" Type="http://schemas.openxmlformats.org/officeDocument/2006/relationships/tags" Target="../tags/tag154.xml" /><Relationship Id="rId3" Type="http://schemas.openxmlformats.org/officeDocument/2006/relationships/image" Target="../media/image24.png" /><Relationship Id="rId4" Type="http://schemas.openxmlformats.org/officeDocument/2006/relationships/tags" Target="../tags/tag155.xml" /><Relationship Id="rId5" Type="http://schemas.openxmlformats.org/officeDocument/2006/relationships/image" Target="../media/image25.png" /><Relationship Id="rId6" Type="http://schemas.openxmlformats.org/officeDocument/2006/relationships/tags" Target="../tags/tag156.xml" /><Relationship Id="rId7" Type="http://schemas.openxmlformats.org/officeDocument/2006/relationships/image" Target="../media/image26.png" /><Relationship Id="rId8" Type="http://schemas.openxmlformats.org/officeDocument/2006/relationships/tags" Target="../tags/tag157.xml" /><Relationship Id="rId9" Type="http://schemas.openxmlformats.org/officeDocument/2006/relationships/tags" Target="../tags/tag15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7C2320F-AF8F-4623-9605-AD73CD80CD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4F1B2B-ECFA-4687-A0BF-62140092D7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66366F3-FA2E-48A6-85F6-AEF510F075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D227FA7-9BA4-4967-953A-8B19D861B0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5B1FD58-9AC8-4DD8-A0F6-40DD9866770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D745E90-1552-4938-ACB4-0230D93164F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87FA54D-5D91-4EA1-8103-9D7EE8E199F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774486-DE98-44CF-9006-3ADAD3E4CD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6F3208-BD2B-4C49-8E23-A7D828FC7F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A1EAD2-A5B8-4594-A674-79B5970C26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F7DDD4-E156-4252-B0DE-630F19BEB0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tretch>
            <a:fillRect/>
          </a:stretch>
        </p:blipFill>
        <p:spPr>
          <a:xfrm rot="12880075">
            <a:off x="10647409" y="-194926"/>
            <a:ext cx="1912045" cy="2498679"/>
          </a:xfrm>
          <a:prstGeom prst="rect">
            <a:avLst/>
          </a:prstGeom>
        </p:spPr>
      </p:pic>
      <p:pic>
        <p:nvPicPr>
          <p:cNvPr id="8" name="图片 7"/>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9" name="图片 8"/>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10" name="图片 9"/>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1" name="图片 10"/>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2" name="图片 11"/>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3" name="图片 12"/>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4" name="图片 13"/>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ctrTitle" hasCustomPrompt="1"/>
            <p:custDataLst>
              <p:tags r:id="rId17"/>
            </p:custDataLst>
          </p:nvPr>
        </p:nvSpPr>
        <p:spPr>
          <a:xfrm>
            <a:off x="1515348" y="1874443"/>
            <a:ext cx="9115200" cy="1090800"/>
          </a:xfrm>
        </p:spPr>
        <p:txBody>
          <a:bodyPr lIns="90000" tIns="46800" rIns="90000" bIns="0" anchor="b" anchorCtr="0">
            <a:normAutofit/>
          </a:bodyPr>
          <a:lstStyle>
            <a:lvl1pPr algn="ctr">
              <a:defRPr sz="6100" u="none" strike="noStrike" kern="1200" cap="none" spc="6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18"/>
            </p:custDataLst>
          </p:nvPr>
        </p:nvSpPr>
        <p:spPr>
          <a:xfrm>
            <a:off x="3162348" y="3187347"/>
            <a:ext cx="5821200" cy="414000"/>
          </a:xfrm>
        </p:spPr>
        <p:txBody>
          <a:bodyPr lIns="90000" tIns="0" rIns="90000" bIns="46800">
            <a:normAutofit/>
          </a:bodyPr>
          <a:lstStyle>
            <a:lvl1pPr marL="0" indent="0" algn="ctr" eaLnBrk="1" fontAlgn="auto" latinLnBrk="0" hangingPunct="1">
              <a:lnSpc>
                <a:spcPct val="100000"/>
              </a:lnSpc>
              <a:buNone/>
              <a:defRPr sz="2300" u="none" strike="noStrike" kern="1200" cap="none" spc="200" normalizeH="0" baseline="0">
                <a:solidFill>
                  <a:schemeClr val="tx1">
                    <a:lumMod val="85000"/>
                    <a:lumOff val="15000"/>
                  </a:schemeClr>
                </a:solidFill>
                <a:uFillTx/>
                <a:latin typeface="Arial"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19"/>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20"/>
            </p:custDataLst>
          </p:nvPr>
        </p:nvSpPr>
        <p:spPr/>
        <p:txBody>
          <a:bodyPr/>
          <a:lstStyle/>
          <a:p>
            <a:endParaRPr lang="zh-CN" altLang="en-US"/>
          </a:p>
        </p:txBody>
      </p:sp>
      <p:sp>
        <p:nvSpPr>
          <p:cNvPr id="18" name="灯片编号占位符 17"/>
          <p:cNvSpPr>
            <a:spLocks noGrp="1"/>
          </p:cNvSpPr>
          <p:nvPr>
            <p:ph type="sldNum" sz="quarter" idx="12"/>
            <p:custDataLst>
              <p:tags r:id="rId21"/>
            </p:custDataLst>
          </p:nvPr>
        </p:nvSpPr>
        <p:spPr/>
        <p:txBody>
          <a:bodyPr/>
          <a:lstStyle/>
          <a:p>
            <a:fld id="{49AE70B2-8BF9-45C0-BB95-33D1B9D3A854}" type="slidenum">
              <a:rPr lang="zh-CN" altLang="en-US" smtClean="0"/>
              <a:t/>
            </a:fld>
            <a:endParaRPr lang="zh-CN" altLang="en-US"/>
          </a:p>
        </p:txBody>
      </p:sp>
      <p:sp>
        <p:nvSpPr>
          <p:cNvPr id="5" name="文本占位符 4"/>
          <p:cNvSpPr>
            <a:spLocks noGrp="1"/>
          </p:cNvSpPr>
          <p:nvPr>
            <p:ph type="body" sz="quarter" idx="13" hasCustomPrompt="1"/>
            <p:custDataLst>
              <p:tags r:id="rId22"/>
            </p:custDataLst>
          </p:nvPr>
        </p:nvSpPr>
        <p:spPr>
          <a:xfrm>
            <a:off x="3162348" y="3949629"/>
            <a:ext cx="2655570" cy="353060"/>
          </a:xfrm>
        </p:spPr>
        <p:txBody>
          <a:bodyPr/>
          <a:lstStyle>
            <a:lvl1pPr marL="0" indent="0" algn="r"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
        <p:nvSpPr>
          <p:cNvPr id="22" name="文本占位符 21"/>
          <p:cNvSpPr>
            <a:spLocks noGrp="1"/>
          </p:cNvSpPr>
          <p:nvPr>
            <p:ph type="body" sz="quarter" idx="14" hasCustomPrompt="1"/>
            <p:custDataLst>
              <p:tags r:id="rId23"/>
            </p:custDataLst>
          </p:nvPr>
        </p:nvSpPr>
        <p:spPr>
          <a:xfrm>
            <a:off x="6377353" y="3949629"/>
            <a:ext cx="2606040" cy="353060"/>
          </a:xfrm>
        </p:spPr>
        <p:txBody>
          <a:bodyPr/>
          <a:lstStyle>
            <a:lvl1pPr marL="0" indent="0"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74295" y="5203190"/>
            <a:ext cx="1464310" cy="1673225"/>
            <a:chOff x="-99" y="4272"/>
            <a:chExt cx="5723" cy="6540"/>
          </a:xfrm>
        </p:grpSpPr>
        <p:pic>
          <p:nvPicPr>
            <p:cNvPr id="11" name="图片 10"/>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2" name="图片 11"/>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7"/>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rcRect t="-1"/>
          <a:stretch>
            <a:fillRect/>
          </a:stretch>
        </p:blipFill>
        <p:spPr>
          <a:xfrm rot="204530">
            <a:off x="3903825" y="423981"/>
            <a:ext cx="4384348" cy="3991511"/>
          </a:xfrm>
          <a:prstGeom prst="rect">
            <a:avLst/>
          </a:prstGeom>
        </p:spPr>
      </p:pic>
      <p:sp>
        <p:nvSpPr>
          <p:cNvPr id="2" name="标题 1"/>
          <p:cNvSpPr>
            <a:spLocks noGrp="1"/>
          </p:cNvSpPr>
          <p:nvPr>
            <p:ph type="title" hasCustomPrompt="1"/>
            <p:custDataLst>
              <p:tags r:id="rId3"/>
            </p:custDataLst>
          </p:nvPr>
        </p:nvSpPr>
        <p:spPr>
          <a:xfrm>
            <a:off x="2584473" y="5145754"/>
            <a:ext cx="7221600" cy="601200"/>
          </a:xfrm>
        </p:spPr>
        <p:txBody>
          <a:bodyPr lIns="90000" tIns="46800" rIns="90000" bIns="0" anchor="b" anchorCtr="0">
            <a:normAutofit/>
          </a:bodyPr>
          <a:lstStyle>
            <a:lvl1pPr algn="ctr">
              <a:defRPr sz="3200" u="none" strike="noStrike" kern="1200" cap="none" spc="3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4"/>
            </p:custDataLst>
          </p:nvPr>
        </p:nvSpPr>
        <p:spPr>
          <a:xfrm>
            <a:off x="2794611" y="5933892"/>
            <a:ext cx="6801323" cy="334800"/>
          </a:xfrm>
        </p:spPr>
        <p:txBody>
          <a:bodyPr lIns="90000" tIns="0" rIns="90000" bIns="46800" anchor="t">
            <a:normAutofit/>
          </a:bodyPr>
          <a:lstStyle>
            <a:lvl1pPr marL="0" indent="0" algn="ctr" eaLnBrk="1" fontAlgn="auto" latinLnBrk="0" hangingPunct="1">
              <a:lnSpc>
                <a:spcPct val="120000"/>
              </a:lnSpc>
              <a:buNone/>
              <a:defRPr kumimoji="0" lang="zh-CN" altLang="en-US" sz="15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74295" y="5203190"/>
            <a:ext cx="1464310" cy="1673225"/>
            <a:chOff x="-99" y="4272"/>
            <a:chExt cx="5723" cy="6540"/>
          </a:xfrm>
        </p:grpSpPr>
        <p:pic>
          <p:nvPicPr>
            <p:cNvPr id="12" name="图片 11"/>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4" name="图片 13"/>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7"/>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8"/>
            </p:custDataLst>
          </p:nvPr>
        </p:nvSpPr>
        <p:spPr>
          <a:xfrm>
            <a:off x="6238877" y="952508"/>
            <a:ext cx="5283242" cy="5388907"/>
          </a:xfrm>
        </p:spPr>
        <p:txBody>
          <a:bodyPr>
            <a:normAutofit/>
          </a:bodyPr>
          <a:lstStyle>
            <a:lvl1pPr>
              <a:defRPr sz="1600" u="none" strike="noStrike" kern="1200" cap="none" spc="0" normalizeH="0" baseline="0">
                <a:solidFill>
                  <a:schemeClr val="tx1">
                    <a:lumMod val="85000"/>
                    <a:lumOff val="15000"/>
                  </a:schemeClr>
                </a:solidFill>
                <a:uFillTx/>
                <a:latin typeface="Arial" pitchFamily="34" charset="0"/>
                <a:ea typeface="微软雅黑"/>
              </a:defRPr>
            </a:lvl1pPr>
            <a:lvl2pPr>
              <a:defRPr sz="1600" u="none" strike="noStrike" kern="1200" cap="none" spc="0" normalizeH="0" baseline="0">
                <a:solidFill>
                  <a:schemeClr val="tx1">
                    <a:lumMod val="85000"/>
                    <a:lumOff val="15000"/>
                  </a:schemeClr>
                </a:solidFill>
                <a:uFillTx/>
                <a:latin typeface="Arial" pitchFamily="34" charset="0"/>
                <a:ea typeface="微软雅黑"/>
              </a:defRPr>
            </a:lvl2pPr>
            <a:lvl3pPr>
              <a:defRPr sz="1600" u="none" strike="noStrike" kern="1200" cap="none" spc="0" normalizeH="0" baseline="0">
                <a:solidFill>
                  <a:schemeClr val="tx1">
                    <a:lumMod val="85000"/>
                    <a:lumOff val="15000"/>
                  </a:schemeClr>
                </a:solidFill>
                <a:uFillTx/>
                <a:latin typeface="Arial" pitchFamily="34" charset="0"/>
                <a:ea typeface="微软雅黑"/>
              </a:defRPr>
            </a:lvl3pPr>
            <a:lvl4pPr>
              <a:defRPr sz="1600" u="none" strike="noStrike" kern="1200" cap="none" spc="0" normalizeH="0" baseline="0">
                <a:solidFill>
                  <a:schemeClr val="tx1">
                    <a:lumMod val="85000"/>
                    <a:lumOff val="15000"/>
                  </a:schemeClr>
                </a:solidFill>
                <a:uFillTx/>
                <a:latin typeface="Arial" pitchFamily="34" charset="0"/>
                <a:ea typeface="微软雅黑"/>
              </a:defRPr>
            </a:lvl4pPr>
            <a:lvl5pPr>
              <a:defRPr sz="16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74295" y="5203190"/>
            <a:ext cx="1464310" cy="1673225"/>
            <a:chOff x="-99" y="4272"/>
            <a:chExt cx="5723" cy="6540"/>
          </a:xfrm>
        </p:grpSpPr>
        <p:pic>
          <p:nvPicPr>
            <p:cNvPr id="14" name="图片 13"/>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5" name="图片 14"/>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7"/>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8"/>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9"/>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0"/>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1"/>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2"/>
            </p:custDataLst>
          </p:nvPr>
        </p:nvSpPr>
        <p:spPr/>
        <p:txBody>
          <a:bodyPr/>
          <a:lstStyle/>
          <a:p>
            <a:endParaRPr lang="zh-CN" altLang="en-US"/>
          </a:p>
        </p:txBody>
      </p:sp>
      <p:sp>
        <p:nvSpPr>
          <p:cNvPr id="9" name="灯片编号占位符 8"/>
          <p:cNvSpPr>
            <a:spLocks noGrp="1"/>
          </p:cNvSpPr>
          <p:nvPr>
            <p:ph type="sldNum" sz="quarter" idx="12"/>
            <p:custDataLst>
              <p:tags r:id="rId1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grpSp>
        <p:nvGrpSpPr>
          <p:cNvPr id="6" name="组合 5"/>
          <p:cNvGrpSpPr/>
          <p:nvPr userDrawn="1">
            <p:custDataLst>
              <p:tags r:id="rId1"/>
            </p:custDataLst>
          </p:nvPr>
        </p:nvGrpSpPr>
        <p:grpSpPr>
          <a:xfrm>
            <a:off x="45584" y="0"/>
            <a:ext cx="12146416" cy="6858001"/>
            <a:chOff x="45584" y="0"/>
            <a:chExt cx="12146416" cy="6858001"/>
          </a:xfrm>
        </p:grpSpPr>
        <p:grpSp>
          <p:nvGrpSpPr>
            <p:cNvPr id="9" name="组合 8"/>
            <p:cNvGrpSpPr/>
            <p:nvPr userDrawn="1">
              <p:custDataLst>
                <p:tags r:id="rId2"/>
              </p:custDataLst>
            </p:nvPr>
          </p:nvGrpSpPr>
          <p:grpSpPr>
            <a:xfrm>
              <a:off x="45584" y="4391343"/>
              <a:ext cx="893743" cy="2466658"/>
              <a:chOff x="-2041" y="4391343"/>
              <a:chExt cx="893743" cy="2466658"/>
            </a:xfrm>
          </p:grpSpPr>
          <p:pic>
            <p:nvPicPr>
              <p:cNvPr id="10" name="图片 9"/>
              <p:cNvPicPr>
                <a:picLocks noChangeAspect="1"/>
              </p:cNvPicPr>
              <p:nvPr>
                <p:custDataLst>
                  <p:tags r:id="rId4"/>
                </p:custDataLst>
              </p:nvPr>
            </p:nvPicPr>
            <p:blipFill>
              <a:blip r:embed="rId3"/>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stretch>
              <a:fillRect/>
            </a:stretch>
          </p:blipFill>
          <p:spPr>
            <a:xfrm flipH="1" flipV="1">
              <a:off x="11261476" y="0"/>
              <a:ext cx="930524" cy="1238250"/>
            </a:xfrm>
            <a:prstGeom prst="rect">
              <a:avLst/>
            </a:prstGeom>
          </p:spPr>
        </p:pic>
      </p:grpSp>
      <p:sp>
        <p:nvSpPr>
          <p:cNvPr id="2" name="标题 1"/>
          <p:cNvSpPr>
            <a:spLocks noGrp="1"/>
          </p:cNvSpPr>
          <p:nvPr>
            <p:ph type="title"/>
            <p:custDataLst>
              <p:tags r:id="rId9"/>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62865" y="5474335"/>
            <a:ext cx="1217295" cy="1391285"/>
            <a:chOff x="-99" y="4272"/>
            <a:chExt cx="5723" cy="6540"/>
          </a:xfrm>
        </p:grpSpPr>
        <p:pic>
          <p:nvPicPr>
            <p:cNvPr id="8" name="图片 7"/>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9" name="图片 8"/>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7"/>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8"/>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9"/>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292800" y="304200"/>
            <a:ext cx="11900700" cy="6590545"/>
            <a:chOff x="292800" y="304200"/>
            <a:chExt cx="11900700" cy="6590545"/>
          </a:xfrm>
        </p:grpSpPr>
        <p:sp>
          <p:nvSpPr>
            <p:cNvPr id="12" name="矩形 11"/>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3" name="组合 12"/>
            <p:cNvGrpSpPr/>
            <p:nvPr userDrawn="1">
              <p:custDataLst>
                <p:tags r:id="rId3"/>
              </p:custDataLst>
            </p:nvPr>
          </p:nvGrpSpPr>
          <p:grpSpPr>
            <a:xfrm>
              <a:off x="11126700" y="4668778"/>
              <a:ext cx="1066800" cy="2225967"/>
              <a:chOff x="11126700" y="4668778"/>
              <a:chExt cx="1066800" cy="2225967"/>
            </a:xfrm>
          </p:grpSpPr>
          <p:pic>
            <p:nvPicPr>
              <p:cNvPr id="14" name="图片 13"/>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5" name="图片 14"/>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normAutofit/>
          </a:bodyPr>
          <a:lstStyle>
            <a:lvl1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p:txBody>
          <a:bodyPr/>
          <a:lstStyle/>
          <a:p>
            <a:endParaRPr lang="zh-CN" altLang="en-US"/>
          </a:p>
        </p:txBody>
      </p:sp>
      <p:sp>
        <p:nvSpPr>
          <p:cNvPr id="6" name="灯片编号占位符 5"/>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292800" y="304200"/>
            <a:ext cx="11900700" cy="6590545"/>
            <a:chOff x="292800" y="304200"/>
            <a:chExt cx="11900700" cy="6590545"/>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1" name="组合 10"/>
            <p:cNvGrpSpPr/>
            <p:nvPr userDrawn="1">
              <p:custDataLst>
                <p:tags r:id="rId3"/>
              </p:custDataLst>
            </p:nvPr>
          </p:nvGrpSpPr>
          <p:grpSpPr>
            <a:xfrm>
              <a:off x="11126700" y="4668778"/>
              <a:ext cx="1066800" cy="2225967"/>
              <a:chOff x="11126700" y="4668778"/>
              <a:chExt cx="1066800" cy="2225967"/>
            </a:xfrm>
          </p:grpSpPr>
          <p:pic>
            <p:nvPicPr>
              <p:cNvPr id="12" name="图片 11"/>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3" name="图片 12"/>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a:lstStyle>
            <a:lvl1pPr>
              <a:defRPr u="none" strike="noStrike" kern="1200" cap="none" spc="0" normalizeH="0" baseline="0">
                <a:solidFill>
                  <a:schemeClr val="tx1">
                    <a:lumMod val="85000"/>
                    <a:lumOff val="15000"/>
                  </a:schemeClr>
                </a:solidFill>
                <a:uFillTx/>
                <a:latin typeface="Arial" pitchFamily="34" charset="0"/>
              </a:defRPr>
            </a:lvl1pPr>
            <a:lvl2pPr>
              <a:defRPr u="none" strike="noStrike" kern="1200" cap="none" spc="0" normalizeH="0" baseline="0">
                <a:solidFill>
                  <a:schemeClr val="tx1">
                    <a:lumMod val="85000"/>
                    <a:lumOff val="15000"/>
                  </a:schemeClr>
                </a:solidFill>
                <a:uFillTx/>
                <a:latin typeface="Arial" pitchFamily="34" charset="0"/>
              </a:defRPr>
            </a:lvl2pPr>
            <a:lvl3pPr>
              <a:defRPr u="none" strike="noStrike" kern="1200" cap="none" spc="0" normalizeH="0" baseline="0">
                <a:solidFill>
                  <a:schemeClr val="tx1">
                    <a:lumMod val="85000"/>
                    <a:lumOff val="15000"/>
                  </a:schemeClr>
                </a:solidFill>
                <a:uFillTx/>
                <a:latin typeface="Arial" pitchFamily="34" charset="0"/>
              </a:defRPr>
            </a:lvl3pPr>
            <a:lvl4pPr>
              <a:defRPr u="none" strike="noStrike" kern="1200" cap="none" spc="0" normalizeH="0" baseline="0">
                <a:solidFill>
                  <a:schemeClr val="tx1">
                    <a:lumMod val="85000"/>
                    <a:lumOff val="15000"/>
                  </a:schemeClr>
                </a:solidFill>
                <a:uFillTx/>
                <a:latin typeface="Arial" pitchFamily="34" charset="0"/>
              </a:defRPr>
            </a:lvl4pPr>
            <a:lvl5pPr>
              <a:defRPr u="none" strike="noStrike" kern="1200" cap="none" spc="0" normalizeH="0" baseline="0">
                <a:solidFill>
                  <a:schemeClr val="tx1">
                    <a:lumMod val="85000"/>
                    <a:lumOff val="15000"/>
                  </a:schemeClr>
                </a:solidFill>
                <a:uFillTx/>
                <a:latin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stretch>
            <a:fillRect/>
          </a:stretch>
        </p:blipFill>
        <p:spPr>
          <a:xfrm rot="12021009">
            <a:off x="9598540" y="-71780"/>
            <a:ext cx="2432128" cy="3178328"/>
          </a:xfrm>
          <a:prstGeom prst="rect">
            <a:avLst/>
          </a:prstGeom>
        </p:spPr>
      </p:pic>
      <p:pic>
        <p:nvPicPr>
          <p:cNvPr id="7" name="图片 6"/>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8" name="图片 7"/>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9" name="图片 8"/>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0" name="图片 9"/>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1" name="图片 10"/>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2" name="图片 11"/>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3" name="图片 12"/>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title" hasCustomPrompt="1"/>
            <p:custDataLst>
              <p:tags r:id="rId17"/>
            </p:custDataLst>
          </p:nvPr>
        </p:nvSpPr>
        <p:spPr>
          <a:xfrm>
            <a:off x="4007060" y="1942269"/>
            <a:ext cx="4046400" cy="1170000"/>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6300" b="1" i="0" u="none" strike="noStrike" kern="1200" cap="none" spc="600" normalizeH="0" baseline="0" noProof="1">
                <a:solidFill>
                  <a:schemeClr val="accent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1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9"/>
            </p:custDataLst>
          </p:nvPr>
        </p:nvSpPr>
        <p:spPr/>
        <p:txBody>
          <a:bodyPr/>
          <a:lstStyle/>
          <a:p>
            <a:endParaRPr lang="zh-CN" altLang="en-US"/>
          </a:p>
        </p:txBody>
      </p:sp>
      <p:sp>
        <p:nvSpPr>
          <p:cNvPr id="5" name="灯片编号占位符 4"/>
          <p:cNvSpPr>
            <a:spLocks noGrp="1"/>
          </p:cNvSpPr>
          <p:nvPr>
            <p:ph type="sldNum" sz="quarter" idx="12"/>
            <p:custDataLst>
              <p:tags r:id="rId20"/>
            </p:custDataLst>
          </p:nvPr>
        </p:nvSpPr>
        <p:spPr/>
        <p:txBody>
          <a:bodyPr/>
          <a:lstStyle/>
          <a:p>
            <a:fld id="{49AE70B2-8BF9-45C0-BB95-33D1B9D3A854}" type="slidenum">
              <a:rPr lang="zh-CN" altLang="en-US" smtClean="0"/>
              <a:t/>
            </a:fld>
            <a:endParaRPr lang="zh-CN" altLang="en-US"/>
          </a:p>
        </p:txBody>
      </p:sp>
      <p:sp>
        <p:nvSpPr>
          <p:cNvPr id="15" name="文本占位符 14"/>
          <p:cNvSpPr>
            <a:spLocks noGrp="1"/>
          </p:cNvSpPr>
          <p:nvPr>
            <p:ph type="body" sz="quarter" idx="13" hasCustomPrompt="1"/>
            <p:custDataLst>
              <p:tags r:id="rId21"/>
            </p:custDataLst>
          </p:nvPr>
        </p:nvSpPr>
        <p:spPr>
          <a:xfrm>
            <a:off x="3997319" y="3320783"/>
            <a:ext cx="4046400" cy="436406"/>
          </a:xfrm>
        </p:spPr>
        <p:txBody>
          <a:bodyPr/>
          <a:lstStyle>
            <a:lvl1pPr marL="0" indent="0" algn="dist">
              <a:buNone/>
              <a:defRPr/>
            </a:lvl1pPr>
          </a:lstStyle>
          <a:p>
            <a:pPr lvl="0"/>
            <a:r>
              <a:rPr lang="zh-CN" altLang="en-US"/>
              <a:t>编辑标题</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2"/>
            </p:custDataLst>
          </p:nvPr>
        </p:nvPicPr>
        <p:blipFill>
          <a:blip r:embed="rId1"/>
          <a:stretch>
            <a:fillRect/>
          </a:stretch>
        </p:blipFill>
        <p:spPr>
          <a:xfrm rot="16635317" flipH="1">
            <a:off x="11172190" y="-154940"/>
            <a:ext cx="1035050" cy="881380"/>
          </a:xfrm>
          <a:prstGeom prst="rect">
            <a:avLst/>
          </a:prstGeom>
        </p:spPr>
      </p:pic>
      <p:grpSp>
        <p:nvGrpSpPr>
          <p:cNvPr id="7" name="组合 6"/>
          <p:cNvGrpSpPr/>
          <p:nvPr userDrawn="1">
            <p:custDataLst>
              <p:tags r:id="rId3"/>
            </p:custDataLst>
          </p:nvPr>
        </p:nvGrpSpPr>
        <p:grpSpPr>
          <a:xfrm>
            <a:off x="0" y="4886325"/>
            <a:ext cx="712470" cy="1971675"/>
            <a:chOff x="0" y="4391345"/>
            <a:chExt cx="891702" cy="2466656"/>
          </a:xfrm>
        </p:grpSpPr>
        <p:pic>
          <p:nvPicPr>
            <p:cNvPr id="8" name="图片 7"/>
            <p:cNvPicPr>
              <a:picLocks noChangeAspect="1"/>
            </p:cNvPicPr>
            <p:nvPr>
              <p:custDataLst>
                <p:tags r:id="rId5"/>
              </p:custDataLst>
            </p:nvPr>
          </p:nvPicPr>
          <p:blipFill>
            <a:blip r:embed="rId4"/>
            <a:stretch>
              <a:fillRect/>
            </a:stretch>
          </p:blipFill>
          <p:spPr>
            <a:xfrm>
              <a:off x="0" y="5917327"/>
              <a:ext cx="891702" cy="940674"/>
            </a:xfrm>
            <a:prstGeom prst="rect">
              <a:avLst/>
            </a:prstGeom>
          </p:spPr>
        </p:pic>
        <p:pic>
          <p:nvPicPr>
            <p:cNvPr id="9" name="图片 8"/>
            <p:cNvPicPr>
              <a:picLocks noChangeAspect="1"/>
            </p:cNvPicPr>
            <p:nvPr>
              <p:custDataLst>
                <p:tags r:id="rId7"/>
              </p:custDataLst>
            </p:nvPr>
          </p:nvPicPr>
          <p:blipFill>
            <a:blip r:embed="rId6"/>
            <a:stretch>
              <a:fillRect/>
            </a:stretch>
          </p:blipFill>
          <p:spPr>
            <a:xfrm rot="1953062" flipH="1">
              <a:off x="67048" y="4391345"/>
              <a:ext cx="757605" cy="2455724"/>
            </a:xfrm>
            <a:prstGeom prst="rect">
              <a:avLst/>
            </a:prstGeom>
          </p:spPr>
        </p:pic>
      </p:grpSp>
      <p:sp>
        <p:nvSpPr>
          <p:cNvPr id="2" name="标题 1"/>
          <p:cNvSpPr>
            <a:spLocks noGrp="1"/>
          </p:cNvSpPr>
          <p:nvPr>
            <p:ph type="title"/>
            <p:custDataLst>
              <p:tags r:id="rId8"/>
            </p:custDataLst>
          </p:nvPr>
        </p:nvSpPr>
        <p:spPr/>
        <p:txBody>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组合 5"/>
          <p:cNvGrpSpPr/>
          <p:nvPr userDrawn="1">
            <p:custDataLst>
              <p:tags r:id="rId2"/>
            </p:custDataLst>
          </p:nvPr>
        </p:nvGrpSpPr>
        <p:grpSpPr>
          <a:xfrm>
            <a:off x="11126470" y="4668520"/>
            <a:ext cx="1066800" cy="2225675"/>
            <a:chOff x="11126700" y="4668778"/>
            <a:chExt cx="1066800" cy="2225967"/>
          </a:xfrm>
        </p:grpSpPr>
        <p:pic>
          <p:nvPicPr>
            <p:cNvPr id="10" name="图片 9"/>
            <p:cNvPicPr>
              <a:picLocks noChangeAspect="1"/>
            </p:cNvPicPr>
            <p:nvPr>
              <p:custDataLst>
                <p:tags r:id="rId4"/>
              </p:custDataLst>
            </p:nvPr>
          </p:nvPicPr>
          <p:blipFill>
            <a:blip r:embed="rId3"/>
            <a:stretch>
              <a:fillRect/>
            </a:stretch>
          </p:blipFill>
          <p:spPr>
            <a:xfrm flipH="1">
              <a:off x="11126700" y="5739503"/>
              <a:ext cx="1066800" cy="1125388"/>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sp>
        <p:nvSpPr>
          <p:cNvPr id="2" name="标题 1"/>
          <p:cNvSpPr>
            <a:spLocks noGrp="1"/>
          </p:cNvSpPr>
          <p:nvPr userDrawn="1">
            <p:ph type="title" hasCustomPrompt="1"/>
            <p:custDataLst>
              <p:tags r:id="rId7"/>
            </p:custDataLst>
          </p:nvPr>
        </p:nvSpPr>
        <p:spPr>
          <a:xfrm>
            <a:off x="1281600" y="1249200"/>
            <a:ext cx="9626400" cy="723600"/>
          </a:xfrm>
        </p:spPr>
        <p:txBody>
          <a:bodyPr anchor="ctr"/>
          <a:lstStyle>
            <a:lvl1pPr>
              <a:defRPr sz="32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8"/>
            </p:custDataLst>
          </p:nvPr>
        </p:nvSpPr>
        <p:spPr>
          <a:xfrm>
            <a:off x="1281113" y="2163600"/>
            <a:ext cx="9626600" cy="3445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0"/>
            </p:custDataLst>
          </p:nvPr>
        </p:nvSpPr>
        <p:spPr/>
        <p:txBody>
          <a:bodyPr/>
          <a:lstStyle/>
          <a:p>
            <a:endParaRPr lang="zh-CN" altLang="en-US"/>
          </a:p>
        </p:txBody>
      </p:sp>
      <p:sp>
        <p:nvSpPr>
          <p:cNvPr id="5" name="灯片编号占位符 4"/>
          <p:cNvSpPr>
            <a:spLocks noGrp="1"/>
          </p:cNvSpPr>
          <p:nvPr userDrawn="1">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2021009">
            <a:off x="11217385" y="-39384"/>
            <a:ext cx="1038779" cy="1357486"/>
          </a:xfrm>
          <a:prstGeom prst="rect">
            <a:avLst/>
          </a:prstGeom>
        </p:spPr>
      </p:pic>
      <p:sp>
        <p:nvSpPr>
          <p:cNvPr id="8" name="矩形 7"/>
          <p:cNvSpPr/>
          <p:nvPr userDrawn="1">
            <p:custDataLst>
              <p:tags r:id="rId3"/>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rot="16635319" flipV="1">
            <a:off x="-43808" y="6153042"/>
            <a:ext cx="1035343" cy="881177"/>
          </a:xfrm>
          <a:prstGeom prst="rect">
            <a:avLst/>
          </a:prstGeom>
        </p:spPr>
      </p:pic>
      <p:sp>
        <p:nvSpPr>
          <p:cNvPr id="10" name="矩形 9"/>
          <p:cNvSpPr/>
          <p:nvPr userDrawn="1">
            <p:custDataLst>
              <p:tags r:id="rId3"/>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12000" y="781200"/>
            <a:ext cx="10976400" cy="626400"/>
          </a:xfrm>
        </p:spPr>
        <p:txBody>
          <a:bodyPr anchor="ctr"/>
          <a:lstStyle>
            <a:lvl1pPr algn="ct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612000" y="1659600"/>
            <a:ext cx="10975975" cy="828000"/>
          </a:xfrm>
        </p:spPr>
        <p:txBody>
          <a:bodyPr/>
          <a:lstStyle>
            <a:lvl1pPr algn="ct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9"/>
            </p:custDataLst>
          </p:nvPr>
        </p:nvSpPr>
        <p:spPr>
          <a:xfrm>
            <a:off x="612775" y="2808000"/>
            <a:ext cx="10965600" cy="34308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6635319" flipH="1">
            <a:off x="11171891" y="-154985"/>
            <a:ext cx="1035343" cy="881177"/>
          </a:xfrm>
          <a:prstGeom prst="rect">
            <a:avLst/>
          </a:prstGeom>
        </p:spPr>
      </p:pic>
      <p:sp>
        <p:nvSpPr>
          <p:cNvPr id="8" name="矩形 7"/>
          <p:cNvSpPr/>
          <p:nvPr userDrawn="1">
            <p:custDataLst>
              <p:tags r:id="rId3"/>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04800" y="669600"/>
            <a:ext cx="10976400" cy="565200"/>
          </a:xfrm>
        </p:spPr>
        <p:txBody>
          <a:bodyPr anchor="ctr"/>
          <a:lstStyle>
            <a:lvl1pPr algn="ctr">
              <a:defRPr sz="3200" u="none" strike="noStrike" kern="1200" cap="all"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vl2pPr>
              <a:defRPr u="none" strike="noStrike" kern="1200" cap="all" spc="0" normalizeH="0" baseline="0">
                <a:solidFill>
                  <a:schemeClr val="tx1">
                    <a:lumMod val="85000"/>
                    <a:lumOff val="15000"/>
                  </a:schemeClr>
                </a:solidFill>
                <a:latin typeface="Arial" pitchFamily="34" charset="0"/>
                <a:ea typeface="微软雅黑"/>
              </a:defRPr>
            </a:lvl2pPr>
            <a:lvl3pPr>
              <a:defRPr u="none" strike="noStrike" kern="1200" cap="all" spc="0" normalizeH="0" baseline="0">
                <a:solidFill>
                  <a:schemeClr val="tx1">
                    <a:lumMod val="85000"/>
                    <a:lumOff val="15000"/>
                  </a:schemeClr>
                </a:solidFill>
                <a:latin typeface="Arial" pitchFamily="34" charset="0"/>
                <a:ea typeface="微软雅黑"/>
              </a:defRPr>
            </a:lvl3pPr>
            <a:lvl4pPr>
              <a:defRPr u="none" strike="noStrike" kern="1200" cap="all" spc="0" normalizeH="0" baseline="0">
                <a:solidFill>
                  <a:schemeClr val="tx1">
                    <a:lumMod val="85000"/>
                    <a:lumOff val="15000"/>
                  </a:schemeClr>
                </a:solidFill>
                <a:latin typeface="Arial" pitchFamily="34" charset="0"/>
                <a:ea typeface="微软雅黑"/>
              </a:defRPr>
            </a:lvl4pPr>
            <a:lvl5pPr>
              <a:defRPr u="none" strike="noStrike" kern="1200" cap="all"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grpSp>
        <p:nvGrpSpPr>
          <p:cNvPr id="8" name="组合 7"/>
          <p:cNvGrpSpPr/>
          <p:nvPr userDrawn="1">
            <p:custDataLst>
              <p:tags r:id="rId2"/>
            </p:custDataLst>
          </p:nvPr>
        </p:nvGrpSpPr>
        <p:grpSpPr>
          <a:xfrm flipH="1">
            <a:off x="10666095" y="2647315"/>
            <a:ext cx="1525270" cy="4210685"/>
            <a:chOff x="-2041" y="4391343"/>
            <a:chExt cx="893743" cy="2466658"/>
          </a:xfrm>
        </p:grpSpPr>
        <p:pic>
          <p:nvPicPr>
            <p:cNvPr id="9" name="图片 8"/>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extLst>
              <a:ext uri="{28A0092B-C50C-407E-A947-70E740481C1C}">
                <a14:useLocalDpi xmlns:a14="http://schemas.microsoft.com/office/drawing/2010/main" val="0"/>
              </a:ext>
            </a:extLst>
          </a:blip>
          <a:stretch>
            <a:fillRect/>
          </a:stretch>
        </p:blipFill>
        <p:spPr>
          <a:xfrm flipV="1">
            <a:off x="0" y="0"/>
            <a:ext cx="1624965" cy="2162175"/>
          </a:xfrm>
          <a:prstGeom prst="rect">
            <a:avLst/>
          </a:prstGeom>
        </p:spPr>
      </p:pic>
      <p:sp>
        <p:nvSpPr>
          <p:cNvPr id="2" name="标题 1"/>
          <p:cNvSpPr>
            <a:spLocks noGrp="1"/>
          </p:cNvSpPr>
          <p:nvPr>
            <p:ph type="title" hasCustomPrompt="1"/>
            <p:custDataLst>
              <p:tags r:id="rId9"/>
            </p:custDataLst>
          </p:nvPr>
        </p:nvSpPr>
        <p:spPr>
          <a:xfrm>
            <a:off x="1522800" y="1339200"/>
            <a:ext cx="9144000" cy="2386800"/>
          </a:xfrm>
        </p:spPr>
        <p:txBody>
          <a:bodyPr anchor="b"/>
          <a:lstStyle>
            <a:lvl1pPr algn="ctr">
              <a:defRPr sz="6000" u="none" strike="noStrike" kern="1200" cap="none" spc="0" normalizeH="0" baseline="0">
                <a:solidFill>
                  <a:schemeClr val="tx1">
                    <a:lumMod val="75000"/>
                    <a:lumOff val="25000"/>
                  </a:schemeClr>
                </a:solidFill>
                <a:latin typeface="微软雅黑"/>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3"/>
            </p:custDataLst>
          </p:nvPr>
        </p:nvSpPr>
        <p:spPr>
          <a:xfrm>
            <a:off x="1522413" y="3862800"/>
            <a:ext cx="9144000" cy="1656000"/>
          </a:xfrm>
        </p:spPr>
        <p:txBody>
          <a:bodyPr/>
          <a:lstStyle>
            <a:lvl1pPr algn="ctr">
              <a:defRPr u="none" strike="noStrike" kern="1200" cap="none" spc="0" normalizeH="0" baseline="0">
                <a:latin typeface="微软雅黑"/>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163.xml" /><Relationship Id="rId2" Type="http://schemas.openxmlformats.org/officeDocument/2006/relationships/slideLayout" Target="../slideLayouts/slideLayout13.xml" /><Relationship Id="rId20" Type="http://schemas.openxmlformats.org/officeDocument/2006/relationships/tags" Target="../tags/tag164.xml" /><Relationship Id="rId21" Type="http://schemas.openxmlformats.org/officeDocument/2006/relationships/tags" Target="../tags/tag165.xml" /><Relationship Id="rId22" Type="http://schemas.openxmlformats.org/officeDocument/2006/relationships/tags" Target="../tags/tag166.xml" /><Relationship Id="rId23" Type="http://schemas.openxmlformats.org/officeDocument/2006/relationships/tags" Target="../tags/tag167.xml" /><Relationship Id="rId24" Type="http://schemas.openxmlformats.org/officeDocument/2006/relationships/tags" Target="../tags/tag168.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汉仪旗黑-85S" panose="00020600040101010101" pitchFamily="18"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179.xml" /><Relationship Id="rId11" Type="http://schemas.openxmlformats.org/officeDocument/2006/relationships/tags" Target="../tags/tag180.xml" /><Relationship Id="rId12" Type="http://schemas.openxmlformats.org/officeDocument/2006/relationships/tags" Target="../tags/tag181.xml" /><Relationship Id="rId13" Type="http://schemas.openxmlformats.org/officeDocument/2006/relationships/tags" Target="../tags/tag182.xml" /><Relationship Id="rId14" Type="http://schemas.openxmlformats.org/officeDocument/2006/relationships/tags" Target="../tags/tag183.xml" /><Relationship Id="rId15" Type="http://schemas.openxmlformats.org/officeDocument/2006/relationships/tags" Target="../tags/tag184.xml" /><Relationship Id="rId16" Type="http://schemas.openxmlformats.org/officeDocument/2006/relationships/tags" Target="../tags/tag185.xml" /><Relationship Id="rId17" Type="http://schemas.openxmlformats.org/officeDocument/2006/relationships/tags" Target="../tags/tag186.xml" /><Relationship Id="rId18" Type="http://schemas.openxmlformats.org/officeDocument/2006/relationships/tags" Target="../tags/tag187.xml" /><Relationship Id="rId19" Type="http://schemas.openxmlformats.org/officeDocument/2006/relationships/tags" Target="../tags/tag188.xml" /><Relationship Id="rId2" Type="http://schemas.openxmlformats.org/officeDocument/2006/relationships/notesSlide" Target="../notesSlides/notesSlide2.xml" /><Relationship Id="rId20" Type="http://schemas.openxmlformats.org/officeDocument/2006/relationships/tags" Target="../tags/tag189.xml" /><Relationship Id="rId21" Type="http://schemas.openxmlformats.org/officeDocument/2006/relationships/tags" Target="../tags/tag190.xml" /><Relationship Id="rId22" Type="http://schemas.openxmlformats.org/officeDocument/2006/relationships/tags" Target="../tags/tag191.xml" /><Relationship Id="rId23" Type="http://schemas.openxmlformats.org/officeDocument/2006/relationships/tags" Target="../tags/tag192.xml" /><Relationship Id="rId24" Type="http://schemas.openxmlformats.org/officeDocument/2006/relationships/tags" Target="../tags/tag193.xml" /><Relationship Id="rId25" Type="http://schemas.openxmlformats.org/officeDocument/2006/relationships/tags" Target="../tags/tag194.xml" /><Relationship Id="rId26" Type="http://schemas.openxmlformats.org/officeDocument/2006/relationships/tags" Target="../tags/tag195.xml" /><Relationship Id="rId27" Type="http://schemas.openxmlformats.org/officeDocument/2006/relationships/tags" Target="../tags/tag196.xml" /><Relationship Id="rId28" Type="http://schemas.openxmlformats.org/officeDocument/2006/relationships/tags" Target="../tags/tag197.xml" /><Relationship Id="rId29" Type="http://schemas.openxmlformats.org/officeDocument/2006/relationships/tags" Target="../tags/tag198.xml" /><Relationship Id="rId3" Type="http://schemas.openxmlformats.org/officeDocument/2006/relationships/tags" Target="../tags/tag172.xml" /><Relationship Id="rId4" Type="http://schemas.openxmlformats.org/officeDocument/2006/relationships/tags" Target="../tags/tag173.xml" /><Relationship Id="rId5" Type="http://schemas.openxmlformats.org/officeDocument/2006/relationships/tags" Target="../tags/tag174.xml" /><Relationship Id="rId6" Type="http://schemas.openxmlformats.org/officeDocument/2006/relationships/tags" Target="../tags/tag175.xml" /><Relationship Id="rId7" Type="http://schemas.openxmlformats.org/officeDocument/2006/relationships/tags" Target="../tags/tag176.xml" /><Relationship Id="rId8" Type="http://schemas.openxmlformats.org/officeDocument/2006/relationships/tags" Target="../tags/tag177.xml" /><Relationship Id="rId9" Type="http://schemas.openxmlformats.org/officeDocument/2006/relationships/tags" Target="../tags/tag17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03.xml" /><Relationship Id="rId11" Type="http://schemas.openxmlformats.org/officeDocument/2006/relationships/tags" Target="../tags/tag204.xml" /><Relationship Id="rId12" Type="http://schemas.openxmlformats.org/officeDocument/2006/relationships/image" Target="../media/image27.png" /><Relationship Id="rId13" Type="http://schemas.openxmlformats.org/officeDocument/2006/relationships/tags" Target="../tags/tag205.xml" /><Relationship Id="rId2" Type="http://schemas.openxmlformats.org/officeDocument/2006/relationships/notesSlide" Target="../notesSlides/notesSlide3.xml" /><Relationship Id="rId3" Type="http://schemas.openxmlformats.org/officeDocument/2006/relationships/image" Target="../media/image20.png"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image" Target="../media/image21.png" /><Relationship Id="rId7" Type="http://schemas.openxmlformats.org/officeDocument/2006/relationships/tags" Target="../tags/tag201.xml" /><Relationship Id="rId8" Type="http://schemas.openxmlformats.org/officeDocument/2006/relationships/image" Target="../media/image22.png" /><Relationship Id="rId9" Type="http://schemas.openxmlformats.org/officeDocument/2006/relationships/tags" Target="../tags/tag20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10.xml" /><Relationship Id="rId11" Type="http://schemas.openxmlformats.org/officeDocument/2006/relationships/tags" Target="../tags/tag211.xml" /><Relationship Id="rId12" Type="http://schemas.openxmlformats.org/officeDocument/2006/relationships/image" Target="../media/image27.png" /><Relationship Id="rId13" Type="http://schemas.openxmlformats.org/officeDocument/2006/relationships/tags" Target="../tags/tag212.xml" /><Relationship Id="rId2" Type="http://schemas.openxmlformats.org/officeDocument/2006/relationships/notesSlide" Target="../notesSlides/notesSlide4.xml" /><Relationship Id="rId3" Type="http://schemas.openxmlformats.org/officeDocument/2006/relationships/image" Target="../media/image20.png" /><Relationship Id="rId4" Type="http://schemas.openxmlformats.org/officeDocument/2006/relationships/tags" Target="../tags/tag206.xml" /><Relationship Id="rId5" Type="http://schemas.openxmlformats.org/officeDocument/2006/relationships/tags" Target="../tags/tag207.xml" /><Relationship Id="rId6" Type="http://schemas.openxmlformats.org/officeDocument/2006/relationships/image" Target="../media/image21.png" /><Relationship Id="rId7" Type="http://schemas.openxmlformats.org/officeDocument/2006/relationships/tags" Target="../tags/tag208.xml" /><Relationship Id="rId8" Type="http://schemas.openxmlformats.org/officeDocument/2006/relationships/image" Target="../media/image22.png" /><Relationship Id="rId9" Type="http://schemas.openxmlformats.org/officeDocument/2006/relationships/tags" Target="../tags/tag20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17.xml" /><Relationship Id="rId11" Type="http://schemas.openxmlformats.org/officeDocument/2006/relationships/tags" Target="../tags/tag218.xml" /><Relationship Id="rId12" Type="http://schemas.openxmlformats.org/officeDocument/2006/relationships/tags" Target="../tags/tag219.xml" /><Relationship Id="rId13" Type="http://schemas.openxmlformats.org/officeDocument/2006/relationships/tags" Target="../tags/tag220.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221.xml" /><Relationship Id="rId17" Type="http://schemas.openxmlformats.org/officeDocument/2006/relationships/tags" Target="../tags/tag222.xml" /><Relationship Id="rId2" Type="http://schemas.openxmlformats.org/officeDocument/2006/relationships/notesSlide" Target="../notesSlides/notesSlide5.xml" /><Relationship Id="rId3" Type="http://schemas.openxmlformats.org/officeDocument/2006/relationships/image" Target="../media/image20.png" /><Relationship Id="rId4" Type="http://schemas.openxmlformats.org/officeDocument/2006/relationships/tags" Target="../tags/tag213.xml" /><Relationship Id="rId5" Type="http://schemas.openxmlformats.org/officeDocument/2006/relationships/tags" Target="../tags/tag214.xml" /><Relationship Id="rId6" Type="http://schemas.openxmlformats.org/officeDocument/2006/relationships/image" Target="../media/image21.png" /><Relationship Id="rId7" Type="http://schemas.openxmlformats.org/officeDocument/2006/relationships/tags" Target="../tags/tag215.xml" /><Relationship Id="rId8" Type="http://schemas.openxmlformats.org/officeDocument/2006/relationships/image" Target="../media/image22.png" /><Relationship Id="rId9" Type="http://schemas.openxmlformats.org/officeDocument/2006/relationships/tags" Target="../tags/tag2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27.xml" /><Relationship Id="rId11" Type="http://schemas.openxmlformats.org/officeDocument/2006/relationships/tags" Target="../tags/tag228.xml" /><Relationship Id="rId12" Type="http://schemas.openxmlformats.org/officeDocument/2006/relationships/image" Target="../media/image27.png" /><Relationship Id="rId13" Type="http://schemas.openxmlformats.org/officeDocument/2006/relationships/tags" Target="../tags/tag229.xml" /><Relationship Id="rId2" Type="http://schemas.openxmlformats.org/officeDocument/2006/relationships/notesSlide" Target="../notesSlides/notesSlide6.xml" /><Relationship Id="rId3" Type="http://schemas.openxmlformats.org/officeDocument/2006/relationships/image" Target="../media/image20.png"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image" Target="../media/image21.png" /><Relationship Id="rId7" Type="http://schemas.openxmlformats.org/officeDocument/2006/relationships/tags" Target="../tags/tag225.xml" /><Relationship Id="rId8" Type="http://schemas.openxmlformats.org/officeDocument/2006/relationships/image" Target="../media/image22.png" /><Relationship Id="rId9" Type="http://schemas.openxmlformats.org/officeDocument/2006/relationships/tags" Target="../tags/tag22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34.xml" /><Relationship Id="rId11" Type="http://schemas.openxmlformats.org/officeDocument/2006/relationships/tags" Target="../tags/tag235.xml" /><Relationship Id="rId12" Type="http://schemas.openxmlformats.org/officeDocument/2006/relationships/tags" Target="../tags/tag236.xml" /><Relationship Id="rId13" Type="http://schemas.openxmlformats.org/officeDocument/2006/relationships/tags" Target="../tags/tag237.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238.xml" /><Relationship Id="rId17" Type="http://schemas.openxmlformats.org/officeDocument/2006/relationships/tags" Target="../tags/tag239.xml" /><Relationship Id="rId2" Type="http://schemas.openxmlformats.org/officeDocument/2006/relationships/notesSlide" Target="../notesSlides/notesSlide7.xml" /><Relationship Id="rId3" Type="http://schemas.openxmlformats.org/officeDocument/2006/relationships/image" Target="../media/image20.png" /><Relationship Id="rId4" Type="http://schemas.openxmlformats.org/officeDocument/2006/relationships/tags" Target="../tags/tag230.xml" /><Relationship Id="rId5" Type="http://schemas.openxmlformats.org/officeDocument/2006/relationships/tags" Target="../tags/tag231.xml" /><Relationship Id="rId6" Type="http://schemas.openxmlformats.org/officeDocument/2006/relationships/image" Target="../media/image21.png" /><Relationship Id="rId7" Type="http://schemas.openxmlformats.org/officeDocument/2006/relationships/tags" Target="../tags/tag232.xml" /><Relationship Id="rId8" Type="http://schemas.openxmlformats.org/officeDocument/2006/relationships/image" Target="../media/image22.png" /><Relationship Id="rId9" Type="http://schemas.openxmlformats.org/officeDocument/2006/relationships/tags" Target="../tags/tag23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44.xml" /><Relationship Id="rId11" Type="http://schemas.openxmlformats.org/officeDocument/2006/relationships/tags" Target="../tags/tag245.xml" /><Relationship Id="rId12" Type="http://schemas.openxmlformats.org/officeDocument/2006/relationships/tags" Target="../tags/tag246.xml" /><Relationship Id="rId13" Type="http://schemas.openxmlformats.org/officeDocument/2006/relationships/tags" Target="../tags/tag247.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248.xml" /><Relationship Id="rId17" Type="http://schemas.openxmlformats.org/officeDocument/2006/relationships/tags" Target="../tags/tag249.xml" /><Relationship Id="rId2" Type="http://schemas.openxmlformats.org/officeDocument/2006/relationships/notesSlide" Target="../notesSlides/notesSlide8.xml" /><Relationship Id="rId3" Type="http://schemas.openxmlformats.org/officeDocument/2006/relationships/image" Target="../media/image20.png" /><Relationship Id="rId4" Type="http://schemas.openxmlformats.org/officeDocument/2006/relationships/tags" Target="../tags/tag240.xml" /><Relationship Id="rId5" Type="http://schemas.openxmlformats.org/officeDocument/2006/relationships/tags" Target="../tags/tag241.xml" /><Relationship Id="rId6" Type="http://schemas.openxmlformats.org/officeDocument/2006/relationships/image" Target="../media/image21.png" /><Relationship Id="rId7" Type="http://schemas.openxmlformats.org/officeDocument/2006/relationships/tags" Target="../tags/tag242.xml" /><Relationship Id="rId8" Type="http://schemas.openxmlformats.org/officeDocument/2006/relationships/image" Target="../media/image22.png" /><Relationship Id="rId9" Type="http://schemas.openxmlformats.org/officeDocument/2006/relationships/tags" Target="../tags/tag24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54.xml" /><Relationship Id="rId11" Type="http://schemas.openxmlformats.org/officeDocument/2006/relationships/tags" Target="../tags/tag255.xml" /><Relationship Id="rId12" Type="http://schemas.openxmlformats.org/officeDocument/2006/relationships/image" Target="../media/image27.png" /><Relationship Id="rId13" Type="http://schemas.openxmlformats.org/officeDocument/2006/relationships/tags" Target="../tags/tag256.xml" /><Relationship Id="rId2" Type="http://schemas.openxmlformats.org/officeDocument/2006/relationships/notesSlide" Target="../notesSlides/notesSlide9.xml" /><Relationship Id="rId3" Type="http://schemas.openxmlformats.org/officeDocument/2006/relationships/image" Target="../media/image20.png" /><Relationship Id="rId4" Type="http://schemas.openxmlformats.org/officeDocument/2006/relationships/tags" Target="../tags/tag250.xml" /><Relationship Id="rId5" Type="http://schemas.openxmlformats.org/officeDocument/2006/relationships/tags" Target="../tags/tag251.xml" /><Relationship Id="rId6" Type="http://schemas.openxmlformats.org/officeDocument/2006/relationships/image" Target="../media/image21.png" /><Relationship Id="rId7" Type="http://schemas.openxmlformats.org/officeDocument/2006/relationships/tags" Target="../tags/tag252.xml" /><Relationship Id="rId8" Type="http://schemas.openxmlformats.org/officeDocument/2006/relationships/image" Target="../media/image22.png" /><Relationship Id="rId9" Type="http://schemas.openxmlformats.org/officeDocument/2006/relationships/tags" Target="../tags/tag25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61.xml" /><Relationship Id="rId11" Type="http://schemas.openxmlformats.org/officeDocument/2006/relationships/tags" Target="../tags/tag262.xml" /><Relationship Id="rId12" Type="http://schemas.openxmlformats.org/officeDocument/2006/relationships/tags" Target="../tags/tag263.xml" /><Relationship Id="rId13" Type="http://schemas.openxmlformats.org/officeDocument/2006/relationships/tags" Target="../tags/tag264.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265.xml" /><Relationship Id="rId17" Type="http://schemas.openxmlformats.org/officeDocument/2006/relationships/tags" Target="../tags/tag266.xml" /><Relationship Id="rId2" Type="http://schemas.openxmlformats.org/officeDocument/2006/relationships/notesSlide" Target="../notesSlides/notesSlide10.xml" /><Relationship Id="rId3" Type="http://schemas.openxmlformats.org/officeDocument/2006/relationships/image" Target="../media/image20.png" /><Relationship Id="rId4" Type="http://schemas.openxmlformats.org/officeDocument/2006/relationships/tags" Target="../tags/tag257.xml" /><Relationship Id="rId5" Type="http://schemas.openxmlformats.org/officeDocument/2006/relationships/tags" Target="../tags/tag258.xml" /><Relationship Id="rId6" Type="http://schemas.openxmlformats.org/officeDocument/2006/relationships/image" Target="../media/image21.png" /><Relationship Id="rId7" Type="http://schemas.openxmlformats.org/officeDocument/2006/relationships/tags" Target="../tags/tag259.xml" /><Relationship Id="rId8" Type="http://schemas.openxmlformats.org/officeDocument/2006/relationships/image" Target="../media/image22.png" /><Relationship Id="rId9" Type="http://schemas.openxmlformats.org/officeDocument/2006/relationships/tags" Target="../tags/tag26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71.xml" /><Relationship Id="rId11" Type="http://schemas.openxmlformats.org/officeDocument/2006/relationships/tags" Target="../tags/tag272.xml" /><Relationship Id="rId12" Type="http://schemas.openxmlformats.org/officeDocument/2006/relationships/image" Target="../media/image27.png" /><Relationship Id="rId13" Type="http://schemas.openxmlformats.org/officeDocument/2006/relationships/tags" Target="../tags/tag273.xml" /><Relationship Id="rId2" Type="http://schemas.openxmlformats.org/officeDocument/2006/relationships/notesSlide" Target="../notesSlides/notesSlide11.xml" /><Relationship Id="rId3" Type="http://schemas.openxmlformats.org/officeDocument/2006/relationships/image" Target="../media/image20.png" /><Relationship Id="rId4" Type="http://schemas.openxmlformats.org/officeDocument/2006/relationships/tags" Target="../tags/tag267.xml" /><Relationship Id="rId5" Type="http://schemas.openxmlformats.org/officeDocument/2006/relationships/tags" Target="../tags/tag268.xml" /><Relationship Id="rId6" Type="http://schemas.openxmlformats.org/officeDocument/2006/relationships/image" Target="../media/image21.png" /><Relationship Id="rId7" Type="http://schemas.openxmlformats.org/officeDocument/2006/relationships/tags" Target="../tags/tag269.xml" /><Relationship Id="rId8" Type="http://schemas.openxmlformats.org/officeDocument/2006/relationships/image" Target="../media/image22.png" /><Relationship Id="rId9" Type="http://schemas.openxmlformats.org/officeDocument/2006/relationships/tags" Target="../tags/tag27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78.xml" /><Relationship Id="rId11" Type="http://schemas.openxmlformats.org/officeDocument/2006/relationships/tags" Target="../tags/tag279.xml" /><Relationship Id="rId12" Type="http://schemas.openxmlformats.org/officeDocument/2006/relationships/tags" Target="../tags/tag280.xml" /><Relationship Id="rId13" Type="http://schemas.openxmlformats.org/officeDocument/2006/relationships/tags" Target="../tags/tag281.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282.xml" /><Relationship Id="rId17" Type="http://schemas.openxmlformats.org/officeDocument/2006/relationships/tags" Target="../tags/tag283.xml" /><Relationship Id="rId2" Type="http://schemas.openxmlformats.org/officeDocument/2006/relationships/notesSlide" Target="../notesSlides/notesSlide12.xml" /><Relationship Id="rId3" Type="http://schemas.openxmlformats.org/officeDocument/2006/relationships/image" Target="../media/image20.png" /><Relationship Id="rId4" Type="http://schemas.openxmlformats.org/officeDocument/2006/relationships/tags" Target="../tags/tag274.xml" /><Relationship Id="rId5" Type="http://schemas.openxmlformats.org/officeDocument/2006/relationships/tags" Target="../tags/tag275.xml" /><Relationship Id="rId6" Type="http://schemas.openxmlformats.org/officeDocument/2006/relationships/image" Target="../media/image21.png" /><Relationship Id="rId7" Type="http://schemas.openxmlformats.org/officeDocument/2006/relationships/tags" Target="../tags/tag276.xml" /><Relationship Id="rId8" Type="http://schemas.openxmlformats.org/officeDocument/2006/relationships/image" Target="../media/image22.png" /><Relationship Id="rId9" Type="http://schemas.openxmlformats.org/officeDocument/2006/relationships/tags" Target="../tags/tag27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88.xml" /><Relationship Id="rId11" Type="http://schemas.openxmlformats.org/officeDocument/2006/relationships/tags" Target="../tags/tag289.xml" /><Relationship Id="rId12" Type="http://schemas.openxmlformats.org/officeDocument/2006/relationships/image" Target="../media/image27.png" /><Relationship Id="rId13" Type="http://schemas.openxmlformats.org/officeDocument/2006/relationships/tags" Target="../tags/tag290.xml" /><Relationship Id="rId2" Type="http://schemas.openxmlformats.org/officeDocument/2006/relationships/notesSlide" Target="../notesSlides/notesSlide13.xml" /><Relationship Id="rId3" Type="http://schemas.openxmlformats.org/officeDocument/2006/relationships/image" Target="../media/image20.png" /><Relationship Id="rId4" Type="http://schemas.openxmlformats.org/officeDocument/2006/relationships/tags" Target="../tags/tag284.xml" /><Relationship Id="rId5" Type="http://schemas.openxmlformats.org/officeDocument/2006/relationships/tags" Target="../tags/tag285.xml" /><Relationship Id="rId6" Type="http://schemas.openxmlformats.org/officeDocument/2006/relationships/image" Target="../media/image21.png" /><Relationship Id="rId7" Type="http://schemas.openxmlformats.org/officeDocument/2006/relationships/tags" Target="../tags/tag286.xml" /><Relationship Id="rId8" Type="http://schemas.openxmlformats.org/officeDocument/2006/relationships/image" Target="../media/image22.png" /><Relationship Id="rId9" Type="http://schemas.openxmlformats.org/officeDocument/2006/relationships/tags" Target="../tags/tag28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5.xml" /><Relationship Id="rId11" Type="http://schemas.openxmlformats.org/officeDocument/2006/relationships/tags" Target="../tags/tag296.xml" /><Relationship Id="rId12" Type="http://schemas.openxmlformats.org/officeDocument/2006/relationships/tags" Target="../tags/tag297.xml" /><Relationship Id="rId13" Type="http://schemas.openxmlformats.org/officeDocument/2006/relationships/tags" Target="../tags/tag298.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299.xml" /><Relationship Id="rId17" Type="http://schemas.openxmlformats.org/officeDocument/2006/relationships/tags" Target="../tags/tag300.xml" /><Relationship Id="rId2" Type="http://schemas.openxmlformats.org/officeDocument/2006/relationships/notesSlide" Target="../notesSlides/notesSlide14.xml" /><Relationship Id="rId3" Type="http://schemas.openxmlformats.org/officeDocument/2006/relationships/image" Target="../media/image20.png" /><Relationship Id="rId4" Type="http://schemas.openxmlformats.org/officeDocument/2006/relationships/tags" Target="../tags/tag291.xml" /><Relationship Id="rId5" Type="http://schemas.openxmlformats.org/officeDocument/2006/relationships/tags" Target="../tags/tag292.xml" /><Relationship Id="rId6" Type="http://schemas.openxmlformats.org/officeDocument/2006/relationships/image" Target="../media/image21.png" /><Relationship Id="rId7" Type="http://schemas.openxmlformats.org/officeDocument/2006/relationships/tags" Target="../tags/tag293.xml" /><Relationship Id="rId8" Type="http://schemas.openxmlformats.org/officeDocument/2006/relationships/image" Target="../media/image22.png" /><Relationship Id="rId9" Type="http://schemas.openxmlformats.org/officeDocument/2006/relationships/tags" Target="../tags/tag29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05.xml" /><Relationship Id="rId11" Type="http://schemas.openxmlformats.org/officeDocument/2006/relationships/tags" Target="../tags/tag306.xml" /><Relationship Id="rId12" Type="http://schemas.openxmlformats.org/officeDocument/2006/relationships/image" Target="../media/image27.png" /><Relationship Id="rId13" Type="http://schemas.openxmlformats.org/officeDocument/2006/relationships/tags" Target="../tags/tag307.xml" /><Relationship Id="rId2" Type="http://schemas.openxmlformats.org/officeDocument/2006/relationships/notesSlide" Target="../notesSlides/notesSlide15.xml" /><Relationship Id="rId3" Type="http://schemas.openxmlformats.org/officeDocument/2006/relationships/image" Target="../media/image20.png" /><Relationship Id="rId4" Type="http://schemas.openxmlformats.org/officeDocument/2006/relationships/tags" Target="../tags/tag301.xml" /><Relationship Id="rId5" Type="http://schemas.openxmlformats.org/officeDocument/2006/relationships/tags" Target="../tags/tag302.xml" /><Relationship Id="rId6" Type="http://schemas.openxmlformats.org/officeDocument/2006/relationships/image" Target="../media/image21.png" /><Relationship Id="rId7" Type="http://schemas.openxmlformats.org/officeDocument/2006/relationships/tags" Target="../tags/tag303.xml" /><Relationship Id="rId8" Type="http://schemas.openxmlformats.org/officeDocument/2006/relationships/image" Target="../media/image22.png" /><Relationship Id="rId9" Type="http://schemas.openxmlformats.org/officeDocument/2006/relationships/tags" Target="../tags/tag30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2.xml" /><Relationship Id="rId11" Type="http://schemas.openxmlformats.org/officeDocument/2006/relationships/tags" Target="../tags/tag313.xml" /><Relationship Id="rId12" Type="http://schemas.openxmlformats.org/officeDocument/2006/relationships/tags" Target="../tags/tag314.xml" /><Relationship Id="rId13" Type="http://schemas.openxmlformats.org/officeDocument/2006/relationships/tags" Target="../tags/tag315.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316.xml" /><Relationship Id="rId17" Type="http://schemas.openxmlformats.org/officeDocument/2006/relationships/tags" Target="../tags/tag317.xml" /><Relationship Id="rId2" Type="http://schemas.openxmlformats.org/officeDocument/2006/relationships/notesSlide" Target="../notesSlides/notesSlide16.xml" /><Relationship Id="rId3" Type="http://schemas.openxmlformats.org/officeDocument/2006/relationships/image" Target="../media/image20.png" /><Relationship Id="rId4" Type="http://schemas.openxmlformats.org/officeDocument/2006/relationships/tags" Target="../tags/tag308.xml" /><Relationship Id="rId5" Type="http://schemas.openxmlformats.org/officeDocument/2006/relationships/tags" Target="../tags/tag309.xml" /><Relationship Id="rId6" Type="http://schemas.openxmlformats.org/officeDocument/2006/relationships/image" Target="../media/image21.png" /><Relationship Id="rId7" Type="http://schemas.openxmlformats.org/officeDocument/2006/relationships/tags" Target="../tags/tag310.xml" /><Relationship Id="rId8" Type="http://schemas.openxmlformats.org/officeDocument/2006/relationships/image" Target="../media/image22.png" /><Relationship Id="rId9" Type="http://schemas.openxmlformats.org/officeDocument/2006/relationships/tags" Target="../tags/tag311.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22.xml" /><Relationship Id="rId11" Type="http://schemas.openxmlformats.org/officeDocument/2006/relationships/tags" Target="../tags/tag323.xml" /><Relationship Id="rId12" Type="http://schemas.openxmlformats.org/officeDocument/2006/relationships/image" Target="../media/image27.png" /><Relationship Id="rId13" Type="http://schemas.openxmlformats.org/officeDocument/2006/relationships/tags" Target="../tags/tag324.xml" /><Relationship Id="rId2" Type="http://schemas.openxmlformats.org/officeDocument/2006/relationships/notesSlide" Target="../notesSlides/notesSlide17.xml" /><Relationship Id="rId3" Type="http://schemas.openxmlformats.org/officeDocument/2006/relationships/image" Target="../media/image20.png" /><Relationship Id="rId4" Type="http://schemas.openxmlformats.org/officeDocument/2006/relationships/tags" Target="../tags/tag318.xml" /><Relationship Id="rId5" Type="http://schemas.openxmlformats.org/officeDocument/2006/relationships/tags" Target="../tags/tag319.xml" /><Relationship Id="rId6" Type="http://schemas.openxmlformats.org/officeDocument/2006/relationships/image" Target="../media/image21.png" /><Relationship Id="rId7" Type="http://schemas.openxmlformats.org/officeDocument/2006/relationships/tags" Target="../tags/tag320.xml" /><Relationship Id="rId8" Type="http://schemas.openxmlformats.org/officeDocument/2006/relationships/image" Target="../media/image22.png" /><Relationship Id="rId9" Type="http://schemas.openxmlformats.org/officeDocument/2006/relationships/tags" Target="../tags/tag321.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29.xml" /><Relationship Id="rId11" Type="http://schemas.openxmlformats.org/officeDocument/2006/relationships/tags" Target="../tags/tag330.xml" /><Relationship Id="rId12" Type="http://schemas.openxmlformats.org/officeDocument/2006/relationships/tags" Target="../tags/tag331.xml" /><Relationship Id="rId13" Type="http://schemas.openxmlformats.org/officeDocument/2006/relationships/tags" Target="../tags/tag332.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333.xml" /><Relationship Id="rId17" Type="http://schemas.openxmlformats.org/officeDocument/2006/relationships/tags" Target="../tags/tag334.xml" /><Relationship Id="rId2" Type="http://schemas.openxmlformats.org/officeDocument/2006/relationships/notesSlide" Target="../notesSlides/notesSlide18.xml" /><Relationship Id="rId3" Type="http://schemas.openxmlformats.org/officeDocument/2006/relationships/image" Target="../media/image20.png" /><Relationship Id="rId4" Type="http://schemas.openxmlformats.org/officeDocument/2006/relationships/tags" Target="../tags/tag325.xml" /><Relationship Id="rId5" Type="http://schemas.openxmlformats.org/officeDocument/2006/relationships/tags" Target="../tags/tag326.xml" /><Relationship Id="rId6" Type="http://schemas.openxmlformats.org/officeDocument/2006/relationships/image" Target="../media/image21.png" /><Relationship Id="rId7" Type="http://schemas.openxmlformats.org/officeDocument/2006/relationships/tags" Target="../tags/tag327.xml" /><Relationship Id="rId8" Type="http://schemas.openxmlformats.org/officeDocument/2006/relationships/image" Target="../media/image22.png" /><Relationship Id="rId9" Type="http://schemas.openxmlformats.org/officeDocument/2006/relationships/tags" Target="../tags/tag328.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39.xml" /><Relationship Id="rId11" Type="http://schemas.openxmlformats.org/officeDocument/2006/relationships/tags" Target="../tags/tag340.xml" /><Relationship Id="rId12" Type="http://schemas.openxmlformats.org/officeDocument/2006/relationships/image" Target="../media/image27.png" /><Relationship Id="rId13" Type="http://schemas.openxmlformats.org/officeDocument/2006/relationships/tags" Target="../tags/tag341.xml" /><Relationship Id="rId2" Type="http://schemas.openxmlformats.org/officeDocument/2006/relationships/notesSlide" Target="../notesSlides/notesSlide19.xml" /><Relationship Id="rId3" Type="http://schemas.openxmlformats.org/officeDocument/2006/relationships/image" Target="../media/image20.png" /><Relationship Id="rId4" Type="http://schemas.openxmlformats.org/officeDocument/2006/relationships/tags" Target="../tags/tag335.xml" /><Relationship Id="rId5" Type="http://schemas.openxmlformats.org/officeDocument/2006/relationships/tags" Target="../tags/tag336.xml" /><Relationship Id="rId6" Type="http://schemas.openxmlformats.org/officeDocument/2006/relationships/image" Target="../media/image21.png" /><Relationship Id="rId7" Type="http://schemas.openxmlformats.org/officeDocument/2006/relationships/tags" Target="../tags/tag337.xml" /><Relationship Id="rId8" Type="http://schemas.openxmlformats.org/officeDocument/2006/relationships/image" Target="../media/image22.png" /><Relationship Id="rId9" Type="http://schemas.openxmlformats.org/officeDocument/2006/relationships/tags" Target="../tags/tag338.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6132115113010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ctrTitle"/>
            <p:custDataLst>
              <p:tags r:id="rId3"/>
            </p:custDataLst>
          </p:nvPr>
        </p:nvSpPr>
        <p:spPr>
          <a:xfrm>
            <a:off x="821690" y="1758950"/>
            <a:ext cx="9584690" cy="1090930"/>
          </a:xfrm>
        </p:spPr>
        <p:txBody>
          <a:bodyPr/>
          <a:lstStyle/>
          <a:p>
            <a:r>
              <a:rPr lang="zh-CN" altLang="en-US" sz="4800">
                <a:solidFill>
                  <a:schemeClr val="accent1"/>
                </a:solidFill>
                <a:latin typeface="仿宋" panose="02010609060101010101" charset="-122"/>
                <a:ea typeface="微软雅黑"/>
              </a:rPr>
              <a:t>《美国心脏协会心肺复苏及心血管急救指南更新  儿童高级生命支持部分》解读</a:t>
            </a:r>
            <a:endParaRPr lang="zh-CN" altLang="en-US" sz="4800">
              <a:solidFill>
                <a:schemeClr val="accent1"/>
              </a:solidFill>
              <a:latin typeface="仿宋" panose="02010609060101010101" charset="-122"/>
              <a:ea typeface="微软雅黑"/>
            </a:endParaRPr>
          </a:p>
        </p:txBody>
      </p:sp>
      <p:sp>
        <p:nvSpPr>
          <p:cNvPr id="6" name="副标题 5"/>
          <p:cNvSpPr>
            <a:spLocks noGrp="1"/>
          </p:cNvSpPr>
          <p:nvPr>
            <p:ph type="subTitle" idx="1"/>
            <p:custDataLst>
              <p:tags r:id="rId4"/>
            </p:custDataLst>
          </p:nvPr>
        </p:nvSpPr>
        <p:spPr>
          <a:xfrm>
            <a:off x="2703243" y="3271167"/>
            <a:ext cx="5821200" cy="414000"/>
          </a:xfrm>
        </p:spPr>
        <p:txBody>
          <a:bodyPr>
            <a:noAutofit/>
          </a:bodyPr>
          <a:lstStyle/>
          <a:p>
            <a:r>
              <a:rPr lang="zh-CN" altLang="zh-CN" sz="2400">
                <a:solidFill>
                  <a:schemeClr val="tx1"/>
                </a:solidFill>
                <a:latin typeface="仿宋" panose="02010609060101010101" charset="-122"/>
              </a:rPr>
              <a:t> </a:t>
            </a:r>
            <a:endParaRPr lang="zh-CN" altLang="zh-CN" sz="2400">
              <a:solidFill>
                <a:schemeClr val="tx1"/>
              </a:solidFill>
              <a:latin typeface="仿宋" panose="02010609060101010101" charset="-122"/>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3"/>
            </p:custDataLst>
          </p:nvPr>
        </p:nvSpPr>
        <p:spPr>
          <a:xfrm>
            <a:off x="1718800" y="156370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0" name="椭圆 29"/>
          <p:cNvSpPr/>
          <p:nvPr>
            <p:custDataLst>
              <p:tags r:id="rId4"/>
            </p:custDataLst>
          </p:nvPr>
        </p:nvSpPr>
        <p:spPr>
          <a:xfrm>
            <a:off x="1410270" y="148717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9" name="椭圆 8"/>
          <p:cNvSpPr/>
          <p:nvPr>
            <p:custDataLst>
              <p:tags r:id="rId5"/>
            </p:custDataLst>
          </p:nvPr>
        </p:nvSpPr>
        <p:spPr>
          <a:xfrm>
            <a:off x="1493429" y="157213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3" name="文本框 32"/>
          <p:cNvSpPr txBox="1"/>
          <p:nvPr>
            <p:custDataLst>
              <p:tags r:id="rId6"/>
            </p:custDataLst>
          </p:nvPr>
        </p:nvSpPr>
        <p:spPr>
          <a:xfrm>
            <a:off x="1410335" y="1818005"/>
            <a:ext cx="1128395"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7"/>
            </p:custDataLst>
          </p:nvPr>
        </p:nvSpPr>
        <p:spPr>
          <a:xfrm>
            <a:off x="2539365" y="156845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一、引言</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8"/>
            </p:custDataLst>
          </p:nvPr>
        </p:nvSpPr>
        <p:spPr>
          <a:xfrm>
            <a:off x="1718197" y="316359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6" name="椭圆 35"/>
          <p:cNvSpPr/>
          <p:nvPr>
            <p:custDataLst>
              <p:tags r:id="rId9"/>
            </p:custDataLst>
          </p:nvPr>
        </p:nvSpPr>
        <p:spPr>
          <a:xfrm>
            <a:off x="1409668" y="308706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椭圆 9"/>
          <p:cNvSpPr/>
          <p:nvPr>
            <p:custDataLst>
              <p:tags r:id="rId10"/>
            </p:custDataLst>
          </p:nvPr>
        </p:nvSpPr>
        <p:spPr>
          <a:xfrm>
            <a:off x="1492826" y="317203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59" name="文本框 58"/>
          <p:cNvSpPr txBox="1"/>
          <p:nvPr>
            <p:custDataLst>
              <p:tags r:id="rId11"/>
            </p:custDataLst>
          </p:nvPr>
        </p:nvSpPr>
        <p:spPr>
          <a:xfrm>
            <a:off x="2538730" y="318071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三、指南更新的影响</a:t>
            </a:r>
            <a:endParaRPr lang="zh-CN" altLang="en-US" sz="2000" spc="300">
              <a:solidFill>
                <a:srgbClr val="FFFFFF"/>
              </a:solidFill>
              <a:uFillTx/>
              <a:latin typeface="仿宋" panose="02010609060101010101" charset="-122"/>
              <a:ea typeface="微软雅黑"/>
            </a:endParaRPr>
          </a:p>
        </p:txBody>
      </p:sp>
      <p:sp>
        <p:nvSpPr>
          <p:cNvPr id="60" name="圆角矩形 59"/>
          <p:cNvSpPr/>
          <p:nvPr>
            <p:custDataLst>
              <p:tags r:id="rId12"/>
            </p:custDataLst>
          </p:nvPr>
        </p:nvSpPr>
        <p:spPr>
          <a:xfrm>
            <a:off x="1717595" y="4820134"/>
            <a:ext cx="3755384" cy="1070212"/>
          </a:xfrm>
          <a:prstGeom prst="roundRect">
            <a:avLst>
              <a:gd name="adj" fmla="val 50000"/>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1" name="椭圆 60"/>
          <p:cNvSpPr/>
          <p:nvPr>
            <p:custDataLst>
              <p:tags r:id="rId13"/>
            </p:custDataLst>
          </p:nvPr>
        </p:nvSpPr>
        <p:spPr>
          <a:xfrm>
            <a:off x="1409065" y="4743604"/>
            <a:ext cx="1213630" cy="1213630"/>
          </a:xfrm>
          <a:prstGeom prst="ellipse">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2" name="椭圆 61"/>
          <p:cNvSpPr/>
          <p:nvPr>
            <p:custDataLst>
              <p:tags r:id="rId14"/>
            </p:custDataLst>
          </p:nvPr>
        </p:nvSpPr>
        <p:spPr>
          <a:xfrm>
            <a:off x="1492223" y="4828570"/>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7" name="文本框 66"/>
          <p:cNvSpPr txBox="1"/>
          <p:nvPr>
            <p:custDataLst>
              <p:tags r:id="rId15"/>
            </p:custDataLst>
          </p:nvPr>
        </p:nvSpPr>
        <p:spPr>
          <a:xfrm>
            <a:off x="2538095" y="4810760"/>
            <a:ext cx="2934970" cy="106743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参考内容</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6"/>
            </p:custDataLst>
          </p:nvPr>
        </p:nvSpPr>
        <p:spPr>
          <a:xfrm>
            <a:off x="6911981" y="157213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0" name="椭圆 69"/>
          <p:cNvSpPr/>
          <p:nvPr>
            <p:custDataLst>
              <p:tags r:id="rId17"/>
            </p:custDataLst>
          </p:nvPr>
        </p:nvSpPr>
        <p:spPr>
          <a:xfrm>
            <a:off x="6603451" y="149560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1" name="椭圆 70"/>
          <p:cNvSpPr/>
          <p:nvPr>
            <p:custDataLst>
              <p:tags r:id="rId18"/>
            </p:custDataLst>
          </p:nvPr>
        </p:nvSpPr>
        <p:spPr>
          <a:xfrm>
            <a:off x="6686609" y="158057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5" name="文本框 74"/>
          <p:cNvSpPr txBox="1"/>
          <p:nvPr>
            <p:custDataLst>
              <p:tags r:id="rId19"/>
            </p:custDataLst>
          </p:nvPr>
        </p:nvSpPr>
        <p:spPr>
          <a:xfrm>
            <a:off x="7733030" y="153416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二、儿童高级生命支持部分</a:t>
            </a:r>
            <a:endParaRPr lang="zh-CN" altLang="en-US" sz="2000" spc="300">
              <a:solidFill>
                <a:srgbClr val="FFFFFF"/>
              </a:solidFill>
              <a:uFillTx/>
              <a:latin typeface="仿宋" panose="02010609060101010101" charset="-122"/>
              <a:ea typeface="微软雅黑"/>
            </a:endParaRPr>
          </a:p>
        </p:txBody>
      </p:sp>
      <p:sp>
        <p:nvSpPr>
          <p:cNvPr id="76" name="圆角矩形 75"/>
          <p:cNvSpPr/>
          <p:nvPr>
            <p:custDataLst>
              <p:tags r:id="rId20"/>
            </p:custDataLst>
          </p:nvPr>
        </p:nvSpPr>
        <p:spPr>
          <a:xfrm>
            <a:off x="6911378" y="3172031"/>
            <a:ext cx="3755384" cy="1070212"/>
          </a:xfrm>
          <a:prstGeom prst="roundRect">
            <a:avLst>
              <a:gd name="adj" fmla="val 50000"/>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7" name="椭圆 76"/>
          <p:cNvSpPr/>
          <p:nvPr>
            <p:custDataLst>
              <p:tags r:id="rId21"/>
            </p:custDataLst>
          </p:nvPr>
        </p:nvSpPr>
        <p:spPr>
          <a:xfrm>
            <a:off x="6602848" y="3095501"/>
            <a:ext cx="1213630" cy="1213630"/>
          </a:xfrm>
          <a:prstGeom prst="ellipse">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8" name="椭圆 77"/>
          <p:cNvSpPr/>
          <p:nvPr>
            <p:custDataLst>
              <p:tags r:id="rId22"/>
            </p:custDataLst>
          </p:nvPr>
        </p:nvSpPr>
        <p:spPr>
          <a:xfrm>
            <a:off x="6686007" y="3180468"/>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2" name="文本框 81"/>
          <p:cNvSpPr txBox="1"/>
          <p:nvPr>
            <p:custDataLst>
              <p:tags r:id="rId23"/>
            </p:custDataLst>
          </p:nvPr>
        </p:nvSpPr>
        <p:spPr>
          <a:xfrm>
            <a:off x="7732395" y="318071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四、结论</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4"/>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25"/>
            </p:custDataLst>
          </p:nvPr>
        </p:nvSpPr>
        <p:spPr>
          <a:xfrm>
            <a:off x="1410970" y="3418205"/>
            <a:ext cx="112712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3" name="文本框 12"/>
          <p:cNvSpPr txBox="1"/>
          <p:nvPr>
            <p:custDataLst>
              <p:tags r:id="rId26"/>
            </p:custDataLst>
          </p:nvPr>
        </p:nvSpPr>
        <p:spPr>
          <a:xfrm>
            <a:off x="1409700" y="5078095"/>
            <a:ext cx="112903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rPr>
              <a:t>05</a:t>
            </a:r>
            <a:endPar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27"/>
            </p:custDataLst>
          </p:nvPr>
        </p:nvSpPr>
        <p:spPr>
          <a:xfrm>
            <a:off x="6603365" y="181737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28"/>
            </p:custDataLst>
          </p:nvPr>
        </p:nvSpPr>
        <p:spPr>
          <a:xfrm>
            <a:off x="6603365" y="3418205"/>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rPr>
              <a:t>04</a:t>
            </a:r>
            <a:endPar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29"/>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美国心脏协会心肺复苏及心血管急救指南更新——儿童高级生命支持部分解读</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近年来，随着医学技术的不断进步，心肺复苏（CPR）和心血管急救（ECC）指南也在不断更新和完善。美国心脏协会（AHA）作为全球领先的医学组织之一，其制定的CPR和ECC指南一直备受医学界的。</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本次演示将重点解读美国心脏协会最新更新的儿童高级生命支持（PALS）部分，探讨其内容要点、影响及意义。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一、引言</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一、引言</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心肺复苏和心血管急救是医学救援的重要组成部分，对于挽救患者生命具有重要意义。美国心脏协会心肺复苏及心血管急救指南的更新，旨在提高复苏成功率、降低患者并发症和死亡率，同时规范急救医疗服务的质量。儿童高级生命支持部分作为其中的重要组成部分，为医护人员提供了针对儿童的CPR和ECC指导。</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二、儿童高级生命支持部分</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1、心肺复苏</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1、心肺复苏</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新版指南在心肺复苏部分强调了“快速反应、快速通气”的重要性。对于儿童患者，由于其解剖和生理特点与成人存在差异，指南特别强调了根据年龄选择合适的复苏手法和通气策略。例如，对于新生儿和婴儿，采用口对口-鼻通气法，而年长儿童则可采用口对口-胸部按压法。</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2、紧急护理</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2、紧急护理</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在紧急护理方面，新版指南提出了一些针对性的措施。首先，对于心脏骤停的儿童患者，应根据其年龄和体重选择合适的药物剂量进行除颤。此外，在患者复苏过程中，应密切观察其生命体征，包括呼吸、心率、血压等，并根据需要给予相应的药物治疗。</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3、指导患者自我保护</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3、指导患者自我保护</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新版指南还强调了指导患者自我保护的重要性。对于有心脏疾病风险的儿童，应教育他们如何识别心脏骤停的先兆、如何自救及寻求帮助。此外，还应指导他们如何在日常生活中避免心脏骤停的发生，如保持良好的生活习惯、控制体重、避免过度劳累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4、预防心血管疾病</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4、预防心血管疾病</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预防心血管疾病是儿童高级生命支持的长期目标。新版指南建议，应从儿童期开始预防心血管疾病的发生。这包括控制高血压、高胆固醇、肥胖等相关危险因素，以及鼓励健康的生活方式，如合理饮食、适量运动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三、指南更新的影响</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三、指南更新的影响</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新版指南更加注重患者的舒适度和安全性，提出了更多实践建议。例如，在心肺复苏过程中，应尽可能减少胸外按压的中断，以确保患者获得更加持续的血流灌注。此外，新版指南还强调了复苏后评估的重要性，医护人员应根据患者的具体情况进行个体化评估，以制定进一步的治疗方案。这些更新将有助于提高儿童患者的复苏成功率和生活质量。</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四、结论</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四、结论</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儿童高级生命支持是心肺复苏和心血管急救的重要组成部分。美国心脏协会最新更新的儿童高级生命支持部分，为医护人员提供了更加全面和针对性的指导。这些更新不仅有助于提高儿童患者的复苏成功率和生活质量，还将为医护人员在实践中提供更加切实可行的操作建议。随着医学技术的不断进步，我们相信未来儿童高级生命支持领域将会有更多的研究和实践成果涌现，为患者带来更好的医疗保障。</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https://d.book118.com/036132115113010041</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1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11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2"/>
  <p:tag name="KSO_WM_UNIT_INDEX" val="2"/>
  <p:tag name="KSO_WM_UNIT_LAYERLEVEL" val="1"/>
  <p:tag name="KSO_WM_UNIT_TYPE" val="i"/>
</p:tagLst>
</file>

<file path=ppt/tags/tag11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2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121.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12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129.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13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137.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3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3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4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3.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5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15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15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15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4"/>
  <p:tag name="KSO_WM_UNIT_INDEX" val="4"/>
  <p:tag name="KSO_WM_UNIT_LAYERLEVEL" val="1"/>
  <p:tag name="KSO_WM_UNIT_TYPE" val="i"/>
</p:tagLst>
</file>

<file path=ppt/tags/tag15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5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3.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4.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8.xml><?xml version="1.0" encoding="utf-8"?>
<p:tagLst xmlns:p="http://schemas.openxmlformats.org/presentationml/2006/main">
  <p:tag name="KSO_WM_BEAUTIFY_FLAG" val="#wm#"/>
  <p:tag name="KSO_WM_COMBINE_RELATE_SLIDE_ID" val="background20176890_1"/>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69.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custom20177418_1*a*1"/>
  <p:tag name="KSO_WM_UNIT_INDEX" val="1"/>
  <p:tag name="KSO_WM_UNIT_ISCONTENTSTITLE" val="0"/>
  <p:tag name="KSO_WM_UNIT_ISNUMDGMTITLE" val="0"/>
  <p:tag name="KSO_WM_UNIT_LAYERLEVEL" val="1"/>
  <p:tag name="KSO_WM_UNIT_NOCLEAR" val="0"/>
  <p:tag name="KSO_WM_UNIT_PRESET_TEXT" val="树叶手绘风总结报告"/>
  <p:tag name="KSO_WM_UNIT_TYPE" val="a"/>
  <p:tag name="KSO_WM_UNIT_VALUE" val="10"/>
</p:tagLst>
</file>

<file path=ppt/tags/tag170.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1"/>
  <p:tag name="KSO_WM_UNIT_DIAGRAM_ISNUMVISUAL" val="0"/>
  <p:tag name="KSO_WM_UNIT_DIAGRAM_ISREFERUNIT" val="0"/>
  <p:tag name="KSO_WM_UNIT_HIGHLIGHT" val="0"/>
  <p:tag name="KSO_WM_UNIT_ID" val="custom20177418_1*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3"/>
  <p:tag name="KSO_WM_UNIT_TEXT_FILL_FORE_SCHEMECOLOR_INDEX_BRIGHTNESS" val="0.15"/>
  <p:tag name="KSO_WM_UNIT_TEXT_FILL_TYPE" val="1"/>
  <p:tag name="KSO_WM_UNIT_TYPE" val="b"/>
  <p:tag name="KSO_WM_UNIT_VALUE" val="22"/>
</p:tagLst>
</file>

<file path=ppt/tags/tag171.xml><?xml version="1.0" encoding="utf-8"?>
<p:tagLst xmlns:p="http://schemas.openxmlformats.org/presentationml/2006/main">
  <p:tag name="KSO_WM_BEAUTIFY_FLAG" val="#wm#"/>
  <p:tag name="KSO_WM_COMBINE_RELATE_SLIDE_ID" val="background20176890_1"/>
  <p:tag name="KSO_WM_SLIDE_ID" val="custom20177418_1"/>
  <p:tag name="KSO_WM_SLIDE_INDEX" val="1"/>
  <p:tag name="KSO_WM_SLIDE_ITEM_CNT" val="0"/>
  <p:tag name="KSO_WM_SLIDE_LAYOUT" val="a_b"/>
  <p:tag name="KSO_WM_SLIDE_LAYOUT_CNT" val="1_3"/>
  <p:tag name="KSO_WM_SLIDE_SUBTYPE" val="pureTxt"/>
  <p:tag name="KSO_WM_SLIDE_TYPE" val="title"/>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1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1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1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1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1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1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1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1"/>
  <p:tag name="KSO_WM_UNIT_INDEX" val="1_3_1"/>
  <p:tag name="KSO_WM_UNIT_LAYERLEVEL" val="1_1_1"/>
  <p:tag name="KSO_WM_UNIT_TEXT_FILL_FORE_SCHEMECOLOR_INDEX" val="2"/>
  <p:tag name="KSO_WM_UNIT_TEXT_FILL_TYPE" val="1"/>
  <p:tag name="KSO_WM_UNIT_TYPE" val="l_h_i"/>
</p:tagLst>
</file>

<file path=ppt/tags/tag1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3"/>
  <p:tag name="KSO_WM_UNIT_INDEX" val="1_3_3"/>
  <p:tag name="KSO_WM_UNIT_LAYERLEVEL" val="1_1_1"/>
  <p:tag name="KSO_WM_UNIT_TEXT_FILL_FORE_SCHEMECOLOR_INDEX" val="2"/>
  <p:tag name="KSO_WM_UNIT_TEXT_FILL_TYPE" val="1"/>
  <p:tag name="KSO_WM_UNIT_TYPE" val="l_h_i"/>
</p:tagLst>
</file>

<file path=ppt/tags/tag1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3_4"/>
  <p:tag name="KSO_WM_UNIT_INDEX" val="1_3_4"/>
  <p:tag name="KSO_WM_UNIT_LAYERLEVEL" val="1_1_1"/>
  <p:tag name="KSO_WM_UNIT_SHADOW_SCHEMECOLOR_INDEX" val="14"/>
  <p:tag name="KSO_WM_UNIT_TEXT_FILL_FORE_SCHEMECOLOR_INDEX" val="2"/>
  <p:tag name="KSO_WM_UNIT_TEXT_FILL_TYPE" val="1"/>
  <p:tag name="KSO_WM_UNIT_TYPE" val="l_h_i"/>
</p:tagLst>
</file>

<file path=ppt/tags/tag1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1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1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1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1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1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1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1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1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3_2"/>
  <p:tag name="KSO_WM_UNIT_INDEX" val="1_3_2"/>
  <p:tag name="KSO_WM_UNIT_LAYERLEVEL" val="1_1_1"/>
  <p:tag name="KSO_WM_UNIT_SUBTYPE" val="d"/>
  <p:tag name="KSO_WM_UNIT_TEXT_FILL_FORE_SCHEMECOLOR_INDEX" val="7"/>
  <p:tag name="KSO_WM_UNIT_TEXT_FILL_TYPE" val="1"/>
  <p:tag name="KSO_WM_UNIT_TYPE" val="l_h_i"/>
</p:tagLst>
</file>

<file path=ppt/tags/tag1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1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198.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9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0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0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0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0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0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0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1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1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1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1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1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1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1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1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1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2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2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22.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2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2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2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2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2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2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2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3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3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3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3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3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3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3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3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39.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4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4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4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4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4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4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4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4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49.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5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5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5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5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5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5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5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5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6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6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6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66.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6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6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7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7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7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7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7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7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83.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8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8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8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8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9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00.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0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0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1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1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1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1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1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1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1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2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2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2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2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2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2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2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3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3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3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3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34.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3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3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3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3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120">
      <a:dk1>
        <a:srgbClr val="000000"/>
      </a:dk1>
      <a:lt1>
        <a:srgbClr val="FFFFFF"/>
      </a:lt1>
      <a:dk2>
        <a:srgbClr val="ECF4EC"/>
      </a:dk2>
      <a:lt2>
        <a:srgbClr val="FFFFFF"/>
      </a:lt2>
      <a:accent1>
        <a:srgbClr val="238C3B"/>
      </a:accent1>
      <a:accent2>
        <a:srgbClr val="508834"/>
      </a:accent2>
      <a:accent3>
        <a:srgbClr val="63822C"/>
      </a:accent3>
      <a:accent4>
        <a:srgbClr val="727C27"/>
      </a:accent4>
      <a:accent5>
        <a:srgbClr val="7E7427"/>
      </a:accent5>
      <a:accent6>
        <a:srgbClr val="896D2A"/>
      </a:accent6>
      <a:hlink>
        <a:srgbClr val="1371ED"/>
      </a:hlink>
      <a:folHlink>
        <a:srgbClr val="B759BC"/>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41</Paragraphs>
  <Slides>20</Slides>
  <Notes>19</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汉仪旗黑-85S</vt:lpstr>
      <vt:lpstr>仿宋</vt:lpstr>
      <vt:lpstr>Calibri Light</vt:lpstr>
      <vt:lpstr>思源黑体 CN Bold</vt:lpstr>
      <vt:lpstr>Office Theme</vt:lpstr>
      <vt:lpstr>《美国心脏协会心肺复苏及心血管急救指南更新  儿童高级生命支持部分》解读</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2024-09-08T08:26:48.693</cp:lastPrinted>
  <dcterms:created xsi:type="dcterms:W3CDTF">2024-09-08T00:26:48Z</dcterms:created>
  <dcterms:modified xsi:type="dcterms:W3CDTF">2024-09-08T00:26:55Z</dcterms:modified>
</cp:coreProperties>
</file>