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04FB-E017-4933-9793-E7E34FAC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D57B1-68BD-4D34-BBCA-A3430F04C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62122-2E4E-4B83-8CEA-E93B198FF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F2936-4A57-4461-BA0A-9BA8FCD09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E2B99-C13B-4987-A79D-8D8F4F44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B3DF2-3D67-44A2-BA9E-EB402EDC1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9D766-13FE-45CE-B3B6-1F7D40CA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FC770-B39F-4E3F-9BBF-C77D137A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40D79-0A45-48EE-8ACE-31A8EFAF5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19B24-2A45-4F47-9B0B-777C6294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710F8-BFCF-4672-B10D-777010314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331511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农业投资与融资的实务指南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农业融资渠道与方式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农业投资项目评估与决策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农业投资前景展望与建议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17" r="232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农业投资是指将资金、技术、管理等生产要素投入到农业生产、加工、流通等环节中，以获取经济收益和社会效益的行为。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农业投资具有周期长、风险大、回报不稳定等特点。同时，农业投资还受到自然因素、市场因素和政策因素等多重影响。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农业投资的定义与特点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农业投资可以促进农业生产的发展，提高农产品的产量和质量，从而增加农民的收入，改善农民的生活水平。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农业投资是农业发展的重要推动力，通过投入资金、技术和管理等生产要素，可以提高农业生产效率，改善农业生产条件，推动农业现代化进程。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农业投资可以加强粮食生产的基础设施建设，提高粮食生产的科技含量和管理水平，保障国家的粮食安全。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17" r="149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农业投资的重要性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目前，我国农业投资规模不断扩大，投资主体日益多元化，投资领域不断拓展。政府、企业和社会资本等各方力量积极参与农业投资，形成了多元化的投资格局。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未来，我国农业投资将继续保持增长态势，投资领域将进一步拓展，投资方式将更加多样化。同时，随着农业科技的不断进步和农业现代化的加速推进，农业投资的风险和回报将更加稳定和可预测。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农业投资的现状与趋势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农业融资渠道与方式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791" b="137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商业性银行贷款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各大商业银行提供的农业相关贷款，通常需要抵押或担保。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政策性银行贷款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国家开发银行、中国农业发展银行等政策性银行提供的低息贷款，用于支持农业发展和农村基础设施建设。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农村合作金融机构贷款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农村信用社、农村商业银行等合作金融机构提供的贷款，主要服务于农户和农业小微企业。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政府对农业生产、流通、加工等环节给予的财政补贴，如种粮补贴、农机购置补贴等。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农业补贴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农业保险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农业税收优惠政策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2" r="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政府支持的农业保险制度，为农业生产提供风险保障，如种植业保险、养殖业保险等。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政府对农业生产和农业企业给予的税收减免或优惠，如增值税减免、企业所得税优惠等。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政府补贴与扶持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公开上市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农业企业通过在国内或国际证券交易所上市，筹集资金用于扩大生产规模和提升竞争力。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私募股权融资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农业企业向私募基金、风险投资机构等出售股权，获得资金支持并实现企业价值提升。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47" b="41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农业企业发行企业债券，向公众募集资金，用于补充运营资金或进行项目投资。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农业企业发行绿色债券，筹集资金用于环保和可持续发展项目。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债券融资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绿色债券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企业债券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农业租赁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通过租赁农业机械设备、土地等资源，降低农业生产成本并提高资源利用效率。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农业产业链金融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基于农业产业链上下游企业的信用和交易数据，提供综合性的金融服务解决方案。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农业众筹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通过互联网平台筹集资金，支持农业创新项目和农产品销售。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其他创新融资方式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农业投资项目评估与决策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分析目标市场的规模、需求、竞争态势及市场增长潜力。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市场可行性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评估项目所采用的技术、工艺和设备是否成熟、可靠，并满足生产要求。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研究项目的经济效益，包括投资回报率、净现值、内部收益率等指标。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考虑项目对当地社会、环境和文化的影响，以及是否符合国家政策和法规。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采用趋势分析、回归分析等统计方法，对项目未来的收益进行预测。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收集历史数据、市场调研数据、专家意见等，为预测提供可靠依据。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分析项目收益对不同因素的敏感性，如市场价格波动、政策变化等。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https://d.book118.com/036133151145010045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2024-09-14T12:17:30.708</cp:lastPrinted>
  <dcterms:created xsi:type="dcterms:W3CDTF">2024-09-14T04:17:30Z</dcterms:created>
  <dcterms:modified xsi:type="dcterms:W3CDTF">2024-09-14T04:17:32Z</dcterms:modified>
</cp:coreProperties>
</file>