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767DD-15A3-4024-AE39-68F314AF0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58E47-1C66-4A14-B7C0-132A57BDF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98B25-F3F8-4F4B-B193-236BD93EB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E63A3-4EE0-4823-94D8-FCD5F60DF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057515-77C0-47AB-A3D4-5787D90A2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36CA0F-3F43-4971-9673-527CF2B4B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D7E477-332C-445F-862A-D21F9BC70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90116-57AE-4BC7-8483-E6FDC89A4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C5DB2-1CEF-4A59-94BE-3352C674F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14D83-056C-43F2-B153-98CD2C126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2E8EA-A321-4FAE-B4B4-82D9CA618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331531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供应链网络设计与运输优化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供应链网络设计概述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运输优化在供应链中作用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供应链网络设计关键因素分析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运输优化技术与方法探讨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供应链网络设计概述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供应链网络设计是指对企业内部和外部资源进行整合，构建一个高效、灵活且具有成本效益的物流、信息流和资金流网络，以满足客户需求并实现企业战略目标。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合理的供应链网络设计能够降低运营成本、提高客户满意度、增强企业竞争力，同时有助于实现可持续发展。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星型结构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以核心企业为中心，多个供应商和分销商围绕其展开，形成辐射状网络。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网状结构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多个企业相互连接，形成复杂的网络结构，具有较高的灵活性和适应性。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适用于简单、直接的供应链，如原材料供应商-制造商-分销商-零售商。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15" r="41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供应链网络结构类型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战略导向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与企业的整体战略和业务目标保持一致。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客户需求驱动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以客户需求为出发点，提高响应速度和准确性。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实现企业内部和外部资源的协同与整合，优化资源配置。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协同与整合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关注环境、社会和治理因素，实现可持续发展。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可持续性与社会责任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57" b="108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降低采购、生产、运输等环节的成本，提高整体经济效益。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缩短订单处理、生产和配送周期，提高响应速度。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确保产品质量和服务质量满足或超越客户期望。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能够快速适应市场变化和客户需求的变化。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运输优化在供应链中作用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417" r="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多式联运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结合不同运输方式的优势，设计多式联运方案，提高运输效率并降低成本。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路线规划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通过先进的路线规划算法，选择最短、最快或最经济的运输路径，减少行驶距离和运输时间。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批量运输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合理安排货物的批量和运输频次，降低单位货物的运输成本。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运输成本降低措施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信息化手段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运用先进的物流信息系统，实现实时货物跟踪、信息共享和协同作业，提高运输过程的透明度和效率。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应用人工智能、大数据等技术，对运输需求进行预测和智能调度，优化资源配置。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标准化操作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制定并执行统一的运输操作标准，提高装卸效率，减少货损货差。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提高运输效率方法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绿色运输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选择环保的运输方式和包装材料，减少能源消耗和排放污染。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循环利用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推动托盘、集装箱等物流设备的循环利用，降低资源消耗。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关注运输活动对社会和环境的影响，积极履行企业社会责任，推动可持续发展。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供应链网络设计关键因素分析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考虑运输成本、市场接近度、劳动力资源等因素，选择最佳地理位置。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根据业务需求，确定设施类型（如仓库、配送中心等）及规模大小。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设施类型与规模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在选定地点内，合理规划设施内部布局，以提高运营效率。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设施布局规划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设施选址问题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https://d.book118.com/036133153145010045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2024-09-14T12:17:30.793</cp:lastPrinted>
  <dcterms:created xsi:type="dcterms:W3CDTF">2024-09-14T04:17:30Z</dcterms:created>
  <dcterms:modified xsi:type="dcterms:W3CDTF">2024-09-14T04:17:32Z</dcterms:modified>
</cp:coreProperties>
</file>