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1B493-4E2F-45D8-9B1C-A43E5346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D8645-2E58-4892-A22B-7AB7A31C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EDE77-A1C1-4E5B-8616-BCBF6A9C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AAED8-66B4-470A-9F3A-B7B3A2FE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F737F-E0C2-4788-AC15-51573195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0CB25-07EC-4264-BCBB-F55E7D329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42A45-2C89-46DC-A7B2-73CBB1AA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90CC6-68C5-4CAE-85C0-DCA07FCD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969E8-A8CA-40CA-A04C-7FBD8418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24327-4792-4EAC-8B47-E7AAD531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A38CF-0405-4146-A7AC-36BC9B17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505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护理人员应急预案培训课件手术室急救与手术并发症处理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设备与药品管理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心跳呼吸骤停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大出血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严重过敏反应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气道梗阻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手术室常见急危重症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维持循环稳定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对症处理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急救原则与流程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迅速建立静脉通道，给予必要的药物治疗。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确保患者气道畅通，及时清除分泌物。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迅速识别患者状况，确定急救措施。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根据患者病情，采取相应的急救措施，如止血、抗过敏等。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密切观察患者病情变化，及时向医生报告。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协助医生进行急救操作，如心肺复苏、气管插管等。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保持急救设备完好备用，确保药品、物品齐全。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做好患者心理护理，减轻患者恐惧和焦虑情绪。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手术并发症预防与处理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常见手术并发症类型及原因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由于手术创伤、免疫力低下或消毒不彻底等原因导致。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手术过程中止血不彻底或血管结扎线脱落等引起。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手术操作不当或解剖结构异常导致。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术后长期卧床、血液高凝状态等原因诱发。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预防措施与护理操作规范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术前进行充分的皮肤准备，术中保持手术野清洁，术后及时更换敷料，防止感染。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术后密切观察患者的生命体征、伤口渗血情况等，及时发现并处理并发症。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对于需要引流的患者，要确保引流管通畅，避免堵塞或脱落。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根据患者的具体情况，制定个性化的康复训练计划，促进患者康复。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立即通知医生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做好记录与交接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并发症发生后紧急处理流程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051" r="180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一旦发现患者出现手术并发症，应立即通知医生，并配合医生进行紧急处理。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对于出现呼吸困难的患者，要及时清理呼吸道分泌物，保持呼吸道通畅。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迅速建立静脉通道，遵医嘱给予药物治疗，维持患者生命体征稳定。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详细记录患者的病情变化和处理措施，与接班护士做好交接工作。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大出血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立即进行心肺复苏，包括胸外按压、人工呼吸、电除颤等，同时呼叫援助。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迅速建立静脉通道，补充血容量，应用止血药物，准备手术止血。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保持呼吸道通畅，给予吸氧或机械通气，针对病因进行治疗。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针对不同急危重症制定应急预案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定期组织护理人员进行应急演练，提高应对突发事件的能力。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演练结束后进行评价，针对存在问题进行改进。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通过演练和评价，不断完善应急预案，提高救援效率。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应急演练及效果评价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https://d.book118.com/036135050021010042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2024-09-09T09:11:39.056</cp:lastPrinted>
  <dcterms:created xsi:type="dcterms:W3CDTF">2024-09-09T01:11:39Z</dcterms:created>
  <dcterms:modified xsi:type="dcterms:W3CDTF">2024-09-09T01:11:41Z</dcterms:modified>
</cp:coreProperties>
</file>