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DB8C0-8DDA-4295-9B29-BC2DAA03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88F15-94A6-460A-AEC8-59C5177E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A9B04-73E5-42CD-92DE-249973F4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1659D-228A-46CF-86DA-32B3518D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F9A452-C9A0-4875-94C4-A6950CA8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D7A52-74D4-4A9D-B5C5-D7848BA0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5663A-2C29-4CE3-9703-2AD1116C1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85D85-1819-4A97-A031-596D3BF3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211F5-9CDA-4B26-9874-444E442E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E72E8-71CB-4A82-BAEF-096BAB8F1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8FB51-DFA0-4561-BA7D-FFBEF3DB0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3514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心肺复苏课程设计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心肺复苏的推广与普及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117" r="40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它包括胸外按压、开放气道和人工呼吸等步骤，目的是在心脏骤停后的黄金时间内尽快恢复患者的自主心跳和呼吸。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心肺复苏是指在心脏骤停的情况下，采取一系列急救措施来恢复患者心肺功能的紧急医疗手段。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08" b="88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心肺复苏是抢救心脏骤停患者的关键措施，及时有效的复苏可以显著提高患者的生存率。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在心脏骤停发生后，大脑和其他器官会迅速缺氧，导致器官功能衰竭和死亡。心肺复苏可以暂时替代患者心脏和肺的功能，为医疗救援争取时间。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心肺复苏起源于20世纪初，但直到20世纪60年代才开始广泛应用于临床。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随着医学技术的不断进步，心肺复苏的方法和技术也在不断改进和完善。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目前，心肺复苏已经成为急救医学的重要组成部分，并在全球范围内得到广泛推广和应用。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胸外按压（Compressions）- 在心脏骤停的情况下，以每分钟100-120次的频率进行胸外按压，以产生血液循环。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开放气道（Airway）- 清理并开放患者的气道，保持其通畅。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人工呼吸（Breathing）- 给予患者人工呼吸，以提供氧气。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循环（Circulation）- 重复进行胸外按压和人工呼吸，维持血液循环。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及时有效的心肺复苏可以显著提高心脏骤停患者的生存率。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胸外按压可以暂时替代心脏的功能，维持血液循环，为患者赢得宝贵的抢救时间。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开放气道和人工呼吸可以确保患者获得充足的氧气，避免脑组织缺氧。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心肺复苏的有效性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在进行心肺复苏之前，应确保患者没有脊柱损伤，避免因胸外按压造成进一步的伤害。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在进行人工呼吸时，应注意捏住患者的鼻子，避免空气从鼻腔泄漏。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465" b="134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心肺复苏应持续进行，直到患者恢复自主心跳和呼吸，或者专业救援人员到达。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https://d.book118.com/036135143030010040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2024-09-06T08:37:57.489</cp:lastPrinted>
  <dcterms:created xsi:type="dcterms:W3CDTF">2024-09-06T00:37:57Z</dcterms:created>
  <dcterms:modified xsi:type="dcterms:W3CDTF">2024-09-06T00:37:59Z</dcterms:modified>
</cp:coreProperties>
</file>