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9C5E4-8063-4B25-ADAD-C38DB73AB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7B55A-0E72-43B0-84B8-599B156FB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6AB1A-699A-4211-99A4-924997629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7FC9A-C7BF-46B3-B6EF-E03F4D3B1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620BB2-B950-455A-8835-BB9574B96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C6C495-D70F-49A5-B314-2EC52B22E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AF430E-4114-462F-BD31-5D16A3504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35DB0-4B54-47AD-B4EE-B91C701F7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411DE-065F-4E4A-B0F3-E8DBA836D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01DD9-703B-4F4E-BCAC-9C58B7EAD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61FC4-B630-4103-8952-12D0B32C2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3520020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脚手架BIM模型与云平台应用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脚手架BIM模型的特点
 脚手架BIM模型的应用价值
 云平台在脚手架BIM模型中的作用
 云平台应用的优势和局限性
 云平台应用的实施步骤
 云平台应用的注意事项
 云平台应用的未来发展趋势
 云平台应用的经济效益分析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脚手架BIM模型的特点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脚手架BIM模型与云平台应用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脚手架BIM模型的特点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实现了脚手架BIM模型的高精度建模，满足施工应用需求。</a:t>
            </a:r>
          </a:p>
          <a:p>
            <a:r>
              <a:t>2. 通过参数化建模和模型库，提高了模型生成效率和精度。</a:t>
            </a:r>
          </a:p>
          <a:p>
            <a:r>
              <a:t>3. 利用三维可视化技术，直观呈现脚手架的结构、尺寸和空间位置。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BIM模型的安全性：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通过对脚手架结构进行有限元分析，评估结构安全性。</a:t>
            </a:r>
          </a:p>
          <a:p>
            <a:r>
              <a:t>2. 利用BIM模型进行安全模拟，识别和消除潜在的安全隐患。</a:t>
            </a:r>
          </a:p>
          <a:p>
            <a:r>
              <a:t>3. 通过BIM模型与传感器的集成，实时监控脚手架的健康状况。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BIM模型的工程化：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脚手架BIM模型的特点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BIM模型的标准化：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基于国家标准和行业规范，建立脚手架BIM模型标准。</a:t>
            </a:r>
          </a:p>
          <a:p>
            <a:r>
              <a:t>2. 通过BIM模型审查，确保模型的质量和准确性。</a:t>
            </a:r>
          </a:p>
          <a:p>
            <a:r>
              <a:t>3. 实现脚手架BIM模型的通用性，提高模型的共享和互操作性。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BIM模型的集成化：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将脚手架BIM模型与其他建筑信息模型集成，实现项目全生命周期的信息管理。</a:t>
            </a:r>
          </a:p>
          <a:p>
            <a:r>
              <a:t>2. 利用BIM模型与工程管理系统的集成，实现脚手架的进度、成本和质量控制。</a:t>
            </a:r>
          </a:p>
          <a:p>
            <a:r>
              <a:t>3. 通过BIM模型与物联网技术的集成，实现脚手架的智能化管理和维护。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脚手架BIM模型的特点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BIM模型的移动化：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利用移动终端设备，实现脚手架BIM模型的随时随地访问。</a:t>
            </a:r>
          </a:p>
          <a:p>
            <a:r>
              <a:t>2. 通过BIM模型与移动应用的集成，实现脚手架施工、安全和维护的移动化管理。</a:t>
            </a:r>
          </a:p>
          <a:p>
            <a:r>
              <a:t>3. 利用AR技术，将BIM模型叠加到现实场景中，提高脚手架施工、安全和维护的效率和质量。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BIM模型的智能化：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利用人工智能技术，实现脚手架BIM模型的自动生成和优化。</a:t>
            </a:r>
          </a:p>
          <a:p>
            <a:r>
              <a:t>2. 通过BIM模型与知识库的集成，实现脚手架施工、安全和维护的智能化决策。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脚手架BIM模型的应用价值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脚手架BIM模型与云平台应用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脚手架BIM模型的应用价值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脚手架BIM模型的应用价值之提高施工质量降低返工率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BIM模型以三维立体的方式直观展示脚手架的结构和细节，使施工人员能够更清晰地了解整个脚手架的安装过程和细节，进而减少遗漏和错误。</a:t>
            </a:r>
          </a:p>
          <a:p>
            <a:r>
              <a:t>2. BIM模型允许用户对脚手架进行模拟，以识别潜在的施工问题并进行优化，从而降低返工率，保证施工质量。</a:t>
            </a:r>
          </a:p>
          <a:p>
            <a:r>
              <a:t>3. BIM模型能够自动生成物料清单和施工计划，帮助项目经理优化资源配置，提高项目管理效率。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脚手架BIM模型的应用价值之提高安全性减少事故发生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BIM模型可以模拟和识别脚手架的施工过程中的潜在危险，以便采取预防措施，避免事故发生。</a:t>
            </a:r>
          </a:p>
          <a:p>
            <a:r>
              <a:t>2. BIM模型可以生成安全指导手册和培训材料，帮助施工人员了解正确的操作程序和安全注意事项，提高施工安全性。</a:t>
            </a:r>
          </a:p>
          <a:p>
            <a:r>
              <a:t>3. BIM模型可以使用移动设备进行实时监控，及时发现和处理施工过程中的安全隐患，从而提高施工过程中的安全性。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脚手架BIM模型的应用价值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脚手架BIM模型的应用价值之缩短施工周期提高施工效率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BIM模型可以优化脚手架的施工流程，减少施工步骤，缩短施工周期。</a:t>
            </a:r>
          </a:p>
          <a:p>
            <a:r>
              <a:t>2. BIM模型可以生成可视化的施工计划，帮助项目经理更有效地分配资源，提高施工效率。</a:t>
            </a:r>
          </a:p>
          <a:p>
            <a:r>
              <a:t>3. BIM模型可以与其他建筑信息系统集成，实现数据共享和协同工作，从而进一步提高施工效率。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脚手架BIM模型的应用价值之降低成本控制造价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BIM模型可以准确计算施工所需的材料数量和人工成本，帮助项目经理优化成本预算，降低工程造价。</a:t>
            </a:r>
          </a:p>
          <a:p>
            <a:r>
              <a:t>2. BIM模型可以模拟施工过程中的不同方案，帮助项目经理选择最优的施工方案，降低施工成本。</a:t>
            </a:r>
          </a:p>
          <a:p>
            <a:r>
              <a:t>3. BIM模型可以自动生成施工图纸和施工指南，减少返工率，降低材料和人工成本，从而降低工程造价。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脚手架BIM模型的应用价值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脚手架BIM模型的应用价值之提升协同性优化资源配置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BIM模型可以促进项目团队成员之间的沟通协作，使整个施工过程更加透明和可控。</a:t>
            </a:r>
          </a:p>
          <a:p>
            <a:r>
              <a:t>2. BIM模型可以实现不同专业之间的信息共享，使整个施工过程更加顺畅。</a:t>
            </a:r>
          </a:p>
          <a:p>
            <a:r>
              <a:t>3. BIM模型可以优化资源配置，避免资源浪费，从而提高项目的整体效率。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脚手架BIM模型的应用价值之便于管理维护提高资产利用率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BIM模型可以用于脚手架的日常维护和管理，方便管理人员随时查看脚手架的状况，及时发现问题并进行维修。</a:t>
            </a:r>
          </a:p>
          <a:p>
            <a:r>
              <a:t>2. BIM模型可以用于脚手架的租赁和回收，方便管理人员追踪脚手架的使用情况，提高资产利用率。</a:t>
            </a:r>
          </a:p>
          <a:p>
            <a:r>
              <a:t>3. BIM模型可以用于脚手架的拆除和改造，方便管理人员制定合理的拆除和改造计划，降低成本。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云平台在脚手架BIM模型中的作用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脚手架BIM模型与云平台应用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云平台在脚手架BIM模型中的作用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云平台为脚手架BIM模型提供了强大的存储和计算能力，可以轻松存储和管理大量复杂的三维模型。</a:t>
            </a:r>
          </a:p>
          <a:p>
            <a:r>
              <a:t>2. 云平台的分布式存储架构和弹性计算能力，可以满足脚手架BIM模型在不同阶段和不同应用场景下对存储和计算资源的需求。</a:t>
            </a:r>
          </a:p>
          <a:p>
            <a:r>
              <a:t>3. 云平台的容灾备份功能，可以确保脚手架BIM模型数据的安全性和可靠性，避免数据丢失或损坏。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云平台的协同设计和管理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云平台提供了协同设计和管理平台，使不同的参与方（设计人员、施工人员、业主等）能够同时在线访问和处理脚手架BIM模型。</a:t>
            </a:r>
          </a:p>
          <a:p>
            <a:r>
              <a:t>2. 云平台的协同设计功能，支持不同参与方对脚手架BIM模型进行实时修改和更新，并自动同步，确保模型的实时性和一致性。</a:t>
            </a:r>
          </a:p>
          <a:p>
            <a:r>
              <a:t>3. 云平台的管理功能，包括模型审查、变更管理、进度跟踪等，可以帮助项目管理人员有效地管理脚手架BIM模型，提高项目管理效率。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云平台的存储和计算能力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云平台在脚手架BIM模型中的作用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云平台的数据分析和可视化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云平台提供了强大的数据分析和可视化功能，可以将脚手架BIM模型中的数据进行统计、分析和可视化。</a:t>
            </a:r>
          </a:p>
          <a:p>
            <a:r>
              <a:t>2. 云平台的数据分析功能，可以帮助项目管理人员发现脚手架BIM模型中的问题和优化点，提高项目管理的科学性和合理性。</a:t>
            </a:r>
          </a:p>
          <a:p>
            <a:r>
              <a:t>3. 云平台的可视化功能，可以将脚手架BIM模型中的数据以图形、图表等形式直观地展示出来，使项目管理人员和施工人员能够更加直观地理解和掌握脚手架BIM模型中的信息。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云平台的远程访问和控制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云平台支持远程访问和控制，使项目管理人员和施工人员能够随时随地访问和控制脚手架BIM模型。</a:t>
            </a:r>
          </a:p>
          <a:p>
            <a:r>
              <a:t>2. 云平台的远程访问功能，可以帮助项目管理人员和施工人员在现场或办公室等不同地点，通过互联网随时随地访问脚手架BIM模型。</a:t>
            </a:r>
          </a:p>
          <a:p>
            <a:r>
              <a:t>3. 云平台的远程控制功能，可以使项目管理人员和施工人员在远程位置对脚手架BIM模型进行修改和更新，提高项目管理和施工的效率。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云平台在脚手架BIM模型中的作用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云平台的移动性和灵活性，使项目管理人员和施工人员能够随时随地使用移动设备（如手机、平板电脑等）访问和处理脚手架BIM模型。</a:t>
            </a:r>
          </a:p>
          <a:p>
            <a:r>
              <a:t>2. 云平台的移动性，可以帮助项目管理人员和施工人员在现场或办公室等不同地点，通过移动设备随时随地访问脚手架BIM模型，提高项目管理和施工的效率。</a:t>
            </a:r>
          </a:p>
          <a:p>
            <a:r>
              <a:t>3. 云平台的灵活性，可以满足脚手架BIM模型在不同阶段和不同应用场景下对存储、计算、协同设计、数据分析等功能的需求。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云平台的安全性和可靠性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云平台提供了严格的安全措施，包括加密、身份认证、访问控制等，以确保脚手架BIM模型数据的安全性和保密性。</a:t>
            </a:r>
          </a:p>
          <a:p>
            <a:r>
              <a:t>2. 云平台的可靠性，可以确保脚手架BIM模型数据的可用性和完整性，防止数据丢失或损坏。</a:t>
            </a:r>
          </a:p>
          <a:p>
            <a:r>
              <a:t>3. 云平台的灾备机制，可以确保脚手架BIM模型数据的安全性和可靠性，即使在自然灾害或系统故障等情况下，也可以保证数据的完整性和可用性。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云平台的移动性和灵活性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云平台应用的优势和局限性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脚手架BIM模型与云平台应用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云平台应用的优势和局限性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数据共享方便： 云平台可以提供一个集中的数据存储和管理平台，允许项目相关人员能够轻松地共享和访问项目信息，包括脚手架模型、图纸、进度报告和安全检查记录等。</a:t>
            </a:r>
          </a:p>
          <a:p>
            <a:r>
              <a:t>2. 协作效率提高： 云平台可以促进项目团队成员之间的协作，使他们能够在同一个平台上进行交流和讨论，及时解决项目中遇到的问题，提高项目协作效率。</a:t>
            </a:r>
          </a:p>
          <a:p>
            <a:r>
              <a:t>3. 数据安全可靠： 云平台通常采用先进的数据加密技术和安全措施，确保数据安全和隐私。此外，云平台通常会提供备份和恢复服务，以确保数据在意外丢失或损坏时能够快速恢复。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云平台应用的局限性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网络连接依赖性： 云平台应用依赖于互联网连接，如果网络连接不稳定或速度较慢，可能会影响云平台的可用性和性能。</a:t>
            </a:r>
          </a:p>
          <a:p>
            <a:r>
              <a:t>2. 安全性风险： 云平台应用可能面临安全风险，例如网络攻击或数据泄漏。如果没有采取适当的安全措施，可能会导致项目数据的丢失或损坏。</a:t>
            </a:r>
          </a:p>
          <a:p>
            <a:r>
              <a:t>3. 成本可能较高： 云平台应用可能涉及前期投资成本，例如购买软件或订阅服务。此外，云平台应用可能会产生持续的费用，例如数据存储和带宽费用。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云平台应用的优势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https://d.book118.com/036135200203010103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脚手架BIM模型的特点</vt:lpstr>
      <vt:lpstr>#. 脚手架BIM模型的特点</vt:lpstr>
      <vt:lpstr>#. 脚手架BIM模型的特点</vt:lpstr>
      <vt:lpstr>#. 脚手架BIM模型的特点</vt:lpstr>
      <vt:lpstr> 脚手架BIM模型的应用价值</vt:lpstr>
      <vt:lpstr> 脚手架BIM模型的应用价值</vt:lpstr>
      <vt:lpstr> 脚手架BIM模型的应用价值</vt:lpstr>
      <vt:lpstr> 脚手架BIM模型的应用价值</vt:lpstr>
      <vt:lpstr> 云平台在脚手架BIM模型中的作用</vt:lpstr>
      <vt:lpstr> 云平台在脚手架BIM模型中的作用</vt:lpstr>
      <vt:lpstr> 云平台在脚手架BIM模型中的作用</vt:lpstr>
      <vt:lpstr> 云平台在脚手架BIM模型中的作用</vt:lpstr>
      <vt:lpstr> 云平台应用的优势和局限性</vt:lpstr>
      <vt:lpstr> 云平台应用的优势和局限性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2024-09-29T02:05:25.117</cp:lastPrinted>
  <dcterms:created xsi:type="dcterms:W3CDTF">2024-09-28T18:05:25Z</dcterms:created>
  <dcterms:modified xsi:type="dcterms:W3CDTF">2024-09-28T18:05:27Z</dcterms:modified>
</cp:coreProperties>
</file>